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70ff1a65db45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8693d38bdf49eb"/>
  </p:sldMasterIdLst>
  <p:sldIdLst>
    <p:sldId xmlns:r="http://schemas.openxmlformats.org/officeDocument/2006/relationships" id="256" r:id="R99290b68f8c94e56"/>
    <p:sldId xmlns:r="http://schemas.openxmlformats.org/officeDocument/2006/relationships" id="257" r:id="R04f2db225b324bfa"/>
    <p:sldId xmlns:r="http://schemas.openxmlformats.org/officeDocument/2006/relationships" id="258" r:id="R2f6a2bc6401a4e35"/>
    <p:sldId xmlns:r="http://schemas.openxmlformats.org/officeDocument/2006/relationships" id="259" r:id="R4499eae02dee4e83"/>
    <p:sldId xmlns:r="http://schemas.openxmlformats.org/officeDocument/2006/relationships" id="260" r:id="Rb757ec71541f4895"/>
    <p:sldId xmlns:r="http://schemas.openxmlformats.org/officeDocument/2006/relationships" id="261" r:id="Re51dbc65012c415f"/>
    <p:sldId xmlns:r="http://schemas.openxmlformats.org/officeDocument/2006/relationships" id="262" r:id="R0d493883204a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693d38bdf49eb" /><Relationship Type="http://schemas.openxmlformats.org/officeDocument/2006/relationships/slide" Target="/ppt/slides/slide1.xml" Id="R99290b68f8c94e56" /><Relationship Type="http://schemas.openxmlformats.org/officeDocument/2006/relationships/slide" Target="/ppt/slides/slide2.xml" Id="R04f2db225b324bfa" /><Relationship Type="http://schemas.openxmlformats.org/officeDocument/2006/relationships/slide" Target="/ppt/slides/slide3.xml" Id="R2f6a2bc6401a4e35" /><Relationship Type="http://schemas.openxmlformats.org/officeDocument/2006/relationships/slide" Target="/ppt/slides/slide4.xml" Id="R4499eae02dee4e83" /><Relationship Type="http://schemas.openxmlformats.org/officeDocument/2006/relationships/slide" Target="/ppt/slides/slide5.xml" Id="Rb757ec71541f4895" /><Relationship Type="http://schemas.openxmlformats.org/officeDocument/2006/relationships/slide" Target="/ppt/slides/slide6.xml" Id="Re51dbc65012c415f" /><Relationship Type="http://schemas.openxmlformats.org/officeDocument/2006/relationships/slide" Target="/ppt/slides/slide7.xml" Id="R0d493883204a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18f8c2ec94a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37e19cf4e4965" /><Relationship Type="http://schemas.openxmlformats.org/officeDocument/2006/relationships/theme" Target="/ppt/slideMasters/theme/theme1.xml" Id="Re4efb73b1b864e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037e19cf4e49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3a300991242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7527b2e244a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5a567cf1c42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90fb12e984d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d16a78c2848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cce64311440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0c05d091b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−4 759 280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GEORÉN BENGT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Bengt Georen, Holvik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02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georen@frisurf.no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