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d49a9e4e1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0c4f4086645b7"/>
  </p:sldMasterIdLst>
  <p:sldIdLst>
    <p:sldId xmlns:r="http://schemas.openxmlformats.org/officeDocument/2006/relationships" id="256" r:id="R1e14420320b14370"/>
    <p:sldId xmlns:r="http://schemas.openxmlformats.org/officeDocument/2006/relationships" id="257" r:id="Rfa446193ef3c404e"/>
    <p:sldId xmlns:r="http://schemas.openxmlformats.org/officeDocument/2006/relationships" id="258" r:id="R221f6fa96370492e"/>
    <p:sldId xmlns:r="http://schemas.openxmlformats.org/officeDocument/2006/relationships" id="259" r:id="Re3da36f3e8d941c9"/>
    <p:sldId xmlns:r="http://schemas.openxmlformats.org/officeDocument/2006/relationships" id="260" r:id="R106016f3204b4975"/>
    <p:sldId xmlns:r="http://schemas.openxmlformats.org/officeDocument/2006/relationships" id="261" r:id="R664b699af0bc4e2d"/>
    <p:sldId xmlns:r="http://schemas.openxmlformats.org/officeDocument/2006/relationships" id="262" r:id="R6b159f3c405c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0c4f4086645b7" /><Relationship Type="http://schemas.openxmlformats.org/officeDocument/2006/relationships/slide" Target="/ppt/slides/slide1.xml" Id="R1e14420320b14370" /><Relationship Type="http://schemas.openxmlformats.org/officeDocument/2006/relationships/slide" Target="/ppt/slides/slide2.xml" Id="Rfa446193ef3c404e" /><Relationship Type="http://schemas.openxmlformats.org/officeDocument/2006/relationships/slide" Target="/ppt/slides/slide3.xml" Id="R221f6fa96370492e" /><Relationship Type="http://schemas.openxmlformats.org/officeDocument/2006/relationships/slide" Target="/ppt/slides/slide4.xml" Id="Re3da36f3e8d941c9" /><Relationship Type="http://schemas.openxmlformats.org/officeDocument/2006/relationships/slide" Target="/ppt/slides/slide5.xml" Id="R106016f3204b4975" /><Relationship Type="http://schemas.openxmlformats.org/officeDocument/2006/relationships/slide" Target="/ppt/slides/slide6.xml" Id="R664b699af0bc4e2d" /><Relationship Type="http://schemas.openxmlformats.org/officeDocument/2006/relationships/slide" Target="/ppt/slides/slide7.xml" Id="R6b159f3c405c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a49952e75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3ff497eb4f2f" /><Relationship Type="http://schemas.openxmlformats.org/officeDocument/2006/relationships/theme" Target="/ppt/slideMasters/theme/theme1.xml" Id="R0f4b29cafec5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c3ff497eb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22f5dd0e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06931a84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92c5ad0a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e6706ffa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edf2e1fb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30be9565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dc7264df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RANUM ØYVIND HÅGENSTAD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