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e76ae5f015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420b93aae4890"/>
  </p:sldMasterIdLst>
  <p:sldIdLst>
    <p:sldId xmlns:r="http://schemas.openxmlformats.org/officeDocument/2006/relationships" id="256" r:id="Ra1c9fa9a5bde4053"/>
    <p:sldId xmlns:r="http://schemas.openxmlformats.org/officeDocument/2006/relationships" id="257" r:id="R54ec1daaa9294435"/>
    <p:sldId xmlns:r="http://schemas.openxmlformats.org/officeDocument/2006/relationships" id="258" r:id="R11b031baca2e4438"/>
    <p:sldId xmlns:r="http://schemas.openxmlformats.org/officeDocument/2006/relationships" id="259" r:id="Rd935402fecbc46a3"/>
    <p:sldId xmlns:r="http://schemas.openxmlformats.org/officeDocument/2006/relationships" id="260" r:id="R6d986fe249f042cc"/>
    <p:sldId xmlns:r="http://schemas.openxmlformats.org/officeDocument/2006/relationships" id="261" r:id="Rb0031dd51a3f4ee4"/>
    <p:sldId xmlns:r="http://schemas.openxmlformats.org/officeDocument/2006/relationships" id="262" r:id="R55d1c3843a9140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420b93aae4890" /><Relationship Type="http://schemas.openxmlformats.org/officeDocument/2006/relationships/slide" Target="/ppt/slides/slide1.xml" Id="Ra1c9fa9a5bde4053" /><Relationship Type="http://schemas.openxmlformats.org/officeDocument/2006/relationships/slide" Target="/ppt/slides/slide2.xml" Id="R54ec1daaa9294435" /><Relationship Type="http://schemas.openxmlformats.org/officeDocument/2006/relationships/slide" Target="/ppt/slides/slide3.xml" Id="R11b031baca2e4438" /><Relationship Type="http://schemas.openxmlformats.org/officeDocument/2006/relationships/slide" Target="/ppt/slides/slide4.xml" Id="Rd935402fecbc46a3" /><Relationship Type="http://schemas.openxmlformats.org/officeDocument/2006/relationships/slide" Target="/ppt/slides/slide5.xml" Id="R6d986fe249f042cc" /><Relationship Type="http://schemas.openxmlformats.org/officeDocument/2006/relationships/slide" Target="/ppt/slides/slide6.xml" Id="Rb0031dd51a3f4ee4" /><Relationship Type="http://schemas.openxmlformats.org/officeDocument/2006/relationships/slide" Target="/ppt/slides/slide7.xml" Id="R55d1c3843a9140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5f5905c7c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76223d9ec42dd" /><Relationship Type="http://schemas.openxmlformats.org/officeDocument/2006/relationships/theme" Target="/ppt/slideMasters/theme/theme1.xml" Id="R0719064b35d244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a76223d9ec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641a9c5ea4f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1926139c448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d58ae3df244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2f84d308649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69c2db98548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7ab49ab5c43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d2f5507474d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NILSEN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13 912 618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Ljøstadsaga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996 542 297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