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aad70b7f9549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8f2b46684e431d"/>
  </p:sldMasterIdLst>
  <p:sldIdLst>
    <p:sldId xmlns:r="http://schemas.openxmlformats.org/officeDocument/2006/relationships" id="256" r:id="R0a6a5c150f8544e2"/>
    <p:sldId xmlns:r="http://schemas.openxmlformats.org/officeDocument/2006/relationships" id="257" r:id="R1ed8611059ef4e3a"/>
    <p:sldId xmlns:r="http://schemas.openxmlformats.org/officeDocument/2006/relationships" id="258" r:id="R4c327c4276954b28"/>
    <p:sldId xmlns:r="http://schemas.openxmlformats.org/officeDocument/2006/relationships" id="259" r:id="R3f9d7db9812e4d3b"/>
    <p:sldId xmlns:r="http://schemas.openxmlformats.org/officeDocument/2006/relationships" id="260" r:id="R499afa725e5645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f2b46684e431d" /><Relationship Type="http://schemas.openxmlformats.org/officeDocument/2006/relationships/slide" Target="/ppt/slides/slide1.xml" Id="R0a6a5c150f8544e2" /><Relationship Type="http://schemas.openxmlformats.org/officeDocument/2006/relationships/slide" Target="/ppt/slides/slide2.xml" Id="R1ed8611059ef4e3a" /><Relationship Type="http://schemas.openxmlformats.org/officeDocument/2006/relationships/slide" Target="/ppt/slides/slide3.xml" Id="R4c327c4276954b28" /><Relationship Type="http://schemas.openxmlformats.org/officeDocument/2006/relationships/slide" Target="/ppt/slides/slide4.xml" Id="R3f9d7db9812e4d3b" /><Relationship Type="http://schemas.openxmlformats.org/officeDocument/2006/relationships/slide" Target="/ppt/slides/slide5.xml" Id="R499afa725e5645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e1b115a50e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c9c0971204a4a" /><Relationship Type="http://schemas.openxmlformats.org/officeDocument/2006/relationships/theme" Target="/ppt/slideMasters/theme/theme1.xml" Id="R65d81eaf888f42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1c9c0971204a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097eef7ef4d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305a9677645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79f33f76a48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2dae81513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2b1b3946e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BODØ OG SALTEN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BODØ OG SALTEN ble etablert [år] og holder til i Tverlandet.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Kurt Rikardsen, Myrteigen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8050 Tverlandet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hartvig3005@hotmail.com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996 597 903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BODØ OG SALTEN</a:t>
            </a:r>
          </a:p>
        </p:txBody>
      </p:sp>
    </p:spTree>
  </p:cSld>
  <p:clrMapOvr>
    <a:masterClrMapping xmlns:a="http://schemas.openxmlformats.org/drawingml/2006/main"/>
  </p:clrMapOvr>
</p:sld>
</file>