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f71ae8f734a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813f682f8e4623"/>
  </p:sldMasterIdLst>
  <p:sldIdLst>
    <p:sldId xmlns:r="http://schemas.openxmlformats.org/officeDocument/2006/relationships" id="256" r:id="Rffb0506912a14625"/>
    <p:sldId xmlns:r="http://schemas.openxmlformats.org/officeDocument/2006/relationships" id="257" r:id="R8b5e3b9078ac4e9c"/>
    <p:sldId xmlns:r="http://schemas.openxmlformats.org/officeDocument/2006/relationships" id="258" r:id="R9f3dc9618ad940cd"/>
    <p:sldId xmlns:r="http://schemas.openxmlformats.org/officeDocument/2006/relationships" id="259" r:id="R46796f1cbb604118"/>
    <p:sldId xmlns:r="http://schemas.openxmlformats.org/officeDocument/2006/relationships" id="260" r:id="R38b2eaae34f245d1"/>
    <p:sldId xmlns:r="http://schemas.openxmlformats.org/officeDocument/2006/relationships" id="261" r:id="R9e2e7d803e134c7d"/>
    <p:sldId xmlns:r="http://schemas.openxmlformats.org/officeDocument/2006/relationships" id="262" r:id="R832328c5280748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813f682f8e4623" /><Relationship Type="http://schemas.openxmlformats.org/officeDocument/2006/relationships/slide" Target="/ppt/slides/slide1.xml" Id="Rffb0506912a14625" /><Relationship Type="http://schemas.openxmlformats.org/officeDocument/2006/relationships/slide" Target="/ppt/slides/slide2.xml" Id="R8b5e3b9078ac4e9c" /><Relationship Type="http://schemas.openxmlformats.org/officeDocument/2006/relationships/slide" Target="/ppt/slides/slide3.xml" Id="R9f3dc9618ad940cd" /><Relationship Type="http://schemas.openxmlformats.org/officeDocument/2006/relationships/slide" Target="/ppt/slides/slide4.xml" Id="R46796f1cbb604118" /><Relationship Type="http://schemas.openxmlformats.org/officeDocument/2006/relationships/slide" Target="/ppt/slides/slide5.xml" Id="R38b2eaae34f245d1" /><Relationship Type="http://schemas.openxmlformats.org/officeDocument/2006/relationships/slide" Target="/ppt/slides/slide6.xml" Id="R9e2e7d803e134c7d" /><Relationship Type="http://schemas.openxmlformats.org/officeDocument/2006/relationships/slide" Target="/ppt/slides/slide7.xml" Id="R832328c5280748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3818b8f1c141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3ada97ce1419e" /><Relationship Type="http://schemas.openxmlformats.org/officeDocument/2006/relationships/theme" Target="/ppt/slideMasters/theme/theme1.xml" Id="Racc0077a020242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3ada97ce1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823a95c7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8f90e22cf4e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48cbe4daf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a359b62c7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80bd0e654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6b0a752f46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5d54824624c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PERACO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PERACO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6 149 855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58 058 814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58 903 167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THORSHEIM PEER HASTRUP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Bispengsgaten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peer.thorsheim@gmail.com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996 599 205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PERACO HOLDING AS</a:t>
            </a:r>
          </a:p>
        </p:txBody>
      </p:sp>
    </p:spTree>
  </p:cSld>
  <p:clrMapOvr>
    <a:masterClrMapping xmlns:a="http://schemas.openxmlformats.org/drawingml/2006/main"/>
  </p:clrMapOvr>
</p:sld>
</file>