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944aba73034f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1cfc247a364de5"/>
  </p:sldMasterIdLst>
  <p:sldIdLst>
    <p:sldId xmlns:r="http://schemas.openxmlformats.org/officeDocument/2006/relationships" id="256" r:id="Rab10433879744024"/>
    <p:sldId xmlns:r="http://schemas.openxmlformats.org/officeDocument/2006/relationships" id="257" r:id="R5f60690c5c2f44e5"/>
    <p:sldId xmlns:r="http://schemas.openxmlformats.org/officeDocument/2006/relationships" id="258" r:id="R443d04e5b8d84e29"/>
    <p:sldId xmlns:r="http://schemas.openxmlformats.org/officeDocument/2006/relationships" id="259" r:id="Rbf4f305cfe8445c5"/>
    <p:sldId xmlns:r="http://schemas.openxmlformats.org/officeDocument/2006/relationships" id="260" r:id="R0a3a834b73e24aae"/>
    <p:sldId xmlns:r="http://schemas.openxmlformats.org/officeDocument/2006/relationships" id="261" r:id="R883a2ea7ad514531"/>
    <p:sldId xmlns:r="http://schemas.openxmlformats.org/officeDocument/2006/relationships" id="262" r:id="Re9c79a3d0e794c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cfc247a364de5" /><Relationship Type="http://schemas.openxmlformats.org/officeDocument/2006/relationships/slide" Target="/ppt/slides/slide1.xml" Id="Rab10433879744024" /><Relationship Type="http://schemas.openxmlformats.org/officeDocument/2006/relationships/slide" Target="/ppt/slides/slide2.xml" Id="R5f60690c5c2f44e5" /><Relationship Type="http://schemas.openxmlformats.org/officeDocument/2006/relationships/slide" Target="/ppt/slides/slide3.xml" Id="R443d04e5b8d84e29" /><Relationship Type="http://schemas.openxmlformats.org/officeDocument/2006/relationships/slide" Target="/ppt/slides/slide4.xml" Id="Rbf4f305cfe8445c5" /><Relationship Type="http://schemas.openxmlformats.org/officeDocument/2006/relationships/slide" Target="/ppt/slides/slide5.xml" Id="R0a3a834b73e24aae" /><Relationship Type="http://schemas.openxmlformats.org/officeDocument/2006/relationships/slide" Target="/ppt/slides/slide6.xml" Id="R883a2ea7ad514531" /><Relationship Type="http://schemas.openxmlformats.org/officeDocument/2006/relationships/slide" Target="/ppt/slides/slide7.xml" Id="Re9c79a3d0e794c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6c1ffc3434f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648553b7f43d2" /><Relationship Type="http://schemas.openxmlformats.org/officeDocument/2006/relationships/theme" Target="/ppt/slideMasters/theme/theme1.xml" Id="Rc9f17fdf976940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648553b7f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e9b16ceb0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9efe9f42046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4bb1c243a47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14352a0a24c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f8e294a6e4b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1cf8211b64a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3a22f71984f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HAMARA INVEST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1 891 599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8 891 715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19 329 317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HALLSTEIN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Svenning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996 635 937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HAMARA INVEST AS</a:t>
            </a:r>
          </a:p>
        </p:txBody>
      </p:sp>
    </p:spTree>
  </p:cSld>
  <p:clrMapOvr>
    <a:masterClrMapping xmlns:a="http://schemas.openxmlformats.org/drawingml/2006/main"/>
  </p:clrMapOvr>
</p:sld>
</file>