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5b3584ad9246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810cc942a04ca7"/>
  </p:sldMasterIdLst>
  <p:sldIdLst>
    <p:sldId xmlns:r="http://schemas.openxmlformats.org/officeDocument/2006/relationships" id="256" r:id="Redb56be70f884d9d"/>
    <p:sldId xmlns:r="http://schemas.openxmlformats.org/officeDocument/2006/relationships" id="257" r:id="R5fd5040c86254909"/>
    <p:sldId xmlns:r="http://schemas.openxmlformats.org/officeDocument/2006/relationships" id="258" r:id="Rca35076cdf1d454e"/>
    <p:sldId xmlns:r="http://schemas.openxmlformats.org/officeDocument/2006/relationships" id="259" r:id="Rd6aea31515364f6b"/>
    <p:sldId xmlns:r="http://schemas.openxmlformats.org/officeDocument/2006/relationships" id="260" r:id="R46939747590a4bcf"/>
    <p:sldId xmlns:r="http://schemas.openxmlformats.org/officeDocument/2006/relationships" id="261" r:id="R2cfb2d3706694886"/>
    <p:sldId xmlns:r="http://schemas.openxmlformats.org/officeDocument/2006/relationships" id="262" r:id="R9d1971fb89d44d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810cc942a04ca7" /><Relationship Type="http://schemas.openxmlformats.org/officeDocument/2006/relationships/slide" Target="/ppt/slides/slide1.xml" Id="Redb56be70f884d9d" /><Relationship Type="http://schemas.openxmlformats.org/officeDocument/2006/relationships/slide" Target="/ppt/slides/slide2.xml" Id="R5fd5040c86254909" /><Relationship Type="http://schemas.openxmlformats.org/officeDocument/2006/relationships/slide" Target="/ppt/slides/slide3.xml" Id="Rca35076cdf1d454e" /><Relationship Type="http://schemas.openxmlformats.org/officeDocument/2006/relationships/slide" Target="/ppt/slides/slide4.xml" Id="Rd6aea31515364f6b" /><Relationship Type="http://schemas.openxmlformats.org/officeDocument/2006/relationships/slide" Target="/ppt/slides/slide5.xml" Id="R46939747590a4bcf" /><Relationship Type="http://schemas.openxmlformats.org/officeDocument/2006/relationships/slide" Target="/ppt/slides/slide6.xml" Id="R2cfb2d3706694886" /><Relationship Type="http://schemas.openxmlformats.org/officeDocument/2006/relationships/slide" Target="/ppt/slides/slide7.xml" Id="R9d1971fb89d44d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c56a1bbe964e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0ab7c53e54c8f" /><Relationship Type="http://schemas.openxmlformats.org/officeDocument/2006/relationships/theme" Target="/ppt/slideMasters/theme/theme1.xml" Id="Radbc404b19a345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b0ab7c53e54c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8c3825f8142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d437d98964f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234b4584343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c9280e89e4c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1ae0121a342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5748ac93b48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8a4c24ad142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TJERNSLIEN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TJERNSLIEN AS ble etablert [år] og holder til i Jaren.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124 260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640 437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673 037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LØVBRØTTE MONA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Ålsvegen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2770 Jaren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996 644 928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