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140b9bf3d648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07bba94c974386"/>
  </p:sldMasterIdLst>
  <p:sldIdLst>
    <p:sldId xmlns:r="http://schemas.openxmlformats.org/officeDocument/2006/relationships" id="256" r:id="Rb36006f057cb4097"/>
    <p:sldId xmlns:r="http://schemas.openxmlformats.org/officeDocument/2006/relationships" id="257" r:id="Rc56afc7455994b7c"/>
    <p:sldId xmlns:r="http://schemas.openxmlformats.org/officeDocument/2006/relationships" id="258" r:id="R76151ec883ab4c80"/>
    <p:sldId xmlns:r="http://schemas.openxmlformats.org/officeDocument/2006/relationships" id="259" r:id="Rc97c9c64b99d4d31"/>
    <p:sldId xmlns:r="http://schemas.openxmlformats.org/officeDocument/2006/relationships" id="260" r:id="Rfb6f50e6508c4d55"/>
    <p:sldId xmlns:r="http://schemas.openxmlformats.org/officeDocument/2006/relationships" id="261" r:id="R5dcce64aa9e74ea0"/>
    <p:sldId xmlns:r="http://schemas.openxmlformats.org/officeDocument/2006/relationships" id="262" r:id="R326d6270a9cd49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07bba94c974386" /><Relationship Type="http://schemas.openxmlformats.org/officeDocument/2006/relationships/slide" Target="/ppt/slides/slide1.xml" Id="Rb36006f057cb4097" /><Relationship Type="http://schemas.openxmlformats.org/officeDocument/2006/relationships/slide" Target="/ppt/slides/slide2.xml" Id="Rc56afc7455994b7c" /><Relationship Type="http://schemas.openxmlformats.org/officeDocument/2006/relationships/slide" Target="/ppt/slides/slide3.xml" Id="R76151ec883ab4c80" /><Relationship Type="http://schemas.openxmlformats.org/officeDocument/2006/relationships/slide" Target="/ppt/slides/slide4.xml" Id="Rc97c9c64b99d4d31" /><Relationship Type="http://schemas.openxmlformats.org/officeDocument/2006/relationships/slide" Target="/ppt/slides/slide5.xml" Id="Rfb6f50e6508c4d55" /><Relationship Type="http://schemas.openxmlformats.org/officeDocument/2006/relationships/slide" Target="/ppt/slides/slide6.xml" Id="R5dcce64aa9e74ea0" /><Relationship Type="http://schemas.openxmlformats.org/officeDocument/2006/relationships/slide" Target="/ppt/slides/slide7.xml" Id="R326d6270a9cd49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062c2d911248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c1f151b224508" /><Relationship Type="http://schemas.openxmlformats.org/officeDocument/2006/relationships/theme" Target="/ppt/slideMasters/theme/theme1.xml" Id="R6e78f1bbaaa44f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fc1f151b2245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82273b2fe4c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7c312d0674b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23f2cbee14c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e7417bcda4b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a96b62e1441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912245ef840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95eba99bc42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HUUSE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574 883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9 929 478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9 964 251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ØWRE LARS HUUSE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Ballestadvegen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3713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lars@procurator.no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996 656 845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HUUSE INVEST AS</a:t>
            </a:r>
          </a:p>
        </p:txBody>
      </p:sp>
    </p:spTree>
  </p:cSld>
  <p:clrMapOvr>
    <a:masterClrMapping xmlns:a="http://schemas.openxmlformats.org/drawingml/2006/main"/>
  </p:clrMapOvr>
</p:sld>
</file>