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6dc924c0bb46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04e65a99eb4fed"/>
  </p:sldMasterIdLst>
  <p:sldIdLst>
    <p:sldId xmlns:r="http://schemas.openxmlformats.org/officeDocument/2006/relationships" id="256" r:id="R891c5c8335c04e5f"/>
    <p:sldId xmlns:r="http://schemas.openxmlformats.org/officeDocument/2006/relationships" id="257" r:id="R18472c6f5a384f10"/>
    <p:sldId xmlns:r="http://schemas.openxmlformats.org/officeDocument/2006/relationships" id="258" r:id="R10fd4d145c5d4c64"/>
    <p:sldId xmlns:r="http://schemas.openxmlformats.org/officeDocument/2006/relationships" id="259" r:id="Rf239ddc3ffa745d3"/>
    <p:sldId xmlns:r="http://schemas.openxmlformats.org/officeDocument/2006/relationships" id="260" r:id="Rd6c5c75762c447d1"/>
    <p:sldId xmlns:r="http://schemas.openxmlformats.org/officeDocument/2006/relationships" id="261" r:id="R2db7c7b14119477f"/>
    <p:sldId xmlns:r="http://schemas.openxmlformats.org/officeDocument/2006/relationships" id="262" r:id="R594c5372baa44a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04e65a99eb4fed" /><Relationship Type="http://schemas.openxmlformats.org/officeDocument/2006/relationships/slide" Target="/ppt/slides/slide1.xml" Id="R891c5c8335c04e5f" /><Relationship Type="http://schemas.openxmlformats.org/officeDocument/2006/relationships/slide" Target="/ppt/slides/slide2.xml" Id="R18472c6f5a384f10" /><Relationship Type="http://schemas.openxmlformats.org/officeDocument/2006/relationships/slide" Target="/ppt/slides/slide3.xml" Id="R10fd4d145c5d4c64" /><Relationship Type="http://schemas.openxmlformats.org/officeDocument/2006/relationships/slide" Target="/ppt/slides/slide4.xml" Id="Rf239ddc3ffa745d3" /><Relationship Type="http://schemas.openxmlformats.org/officeDocument/2006/relationships/slide" Target="/ppt/slides/slide5.xml" Id="Rd6c5c75762c447d1" /><Relationship Type="http://schemas.openxmlformats.org/officeDocument/2006/relationships/slide" Target="/ppt/slides/slide6.xml" Id="R2db7c7b14119477f" /><Relationship Type="http://schemas.openxmlformats.org/officeDocument/2006/relationships/slide" Target="/ppt/slides/slide7.xml" Id="R594c5372baa44a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f9b6c362e940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a12a3f8434915" /><Relationship Type="http://schemas.openxmlformats.org/officeDocument/2006/relationships/theme" Target="/ppt/slideMasters/theme/theme1.xml" Id="R2ac2bdc05f5743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aa12a3f84349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56fc2952a47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23b4596eb42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30e3b61c840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90bf3330844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0d994189040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a05096d2949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7d67a974c4b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KPB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KPB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730 482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38 445 599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39 924 500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KAI PEDER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Stjørdølavegen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996 662 268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KPB HOLDING AS</a:t>
            </a:r>
          </a:p>
        </p:txBody>
      </p:sp>
    </p:spTree>
  </p:cSld>
  <p:clrMapOvr>
    <a:masterClrMapping xmlns:a="http://schemas.openxmlformats.org/drawingml/2006/main"/>
  </p:clrMapOvr>
</p:sld>
</file>