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8b30cc7e0140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a54fddfc2d481e"/>
  </p:sldMasterIdLst>
  <p:sldIdLst>
    <p:sldId xmlns:r="http://schemas.openxmlformats.org/officeDocument/2006/relationships" id="256" r:id="R2dc500cb900344c0"/>
    <p:sldId xmlns:r="http://schemas.openxmlformats.org/officeDocument/2006/relationships" id="257" r:id="R19df79cb8f094ec6"/>
    <p:sldId xmlns:r="http://schemas.openxmlformats.org/officeDocument/2006/relationships" id="258" r:id="R99aaf9d55d9f4cd7"/>
    <p:sldId xmlns:r="http://schemas.openxmlformats.org/officeDocument/2006/relationships" id="259" r:id="R545f32ae0b85415f"/>
    <p:sldId xmlns:r="http://schemas.openxmlformats.org/officeDocument/2006/relationships" id="260" r:id="Rd4d7c49e3a2842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a54fddfc2d481e" /><Relationship Type="http://schemas.openxmlformats.org/officeDocument/2006/relationships/slide" Target="/ppt/slides/slide1.xml" Id="R2dc500cb900344c0" /><Relationship Type="http://schemas.openxmlformats.org/officeDocument/2006/relationships/slide" Target="/ppt/slides/slide2.xml" Id="R19df79cb8f094ec6" /><Relationship Type="http://schemas.openxmlformats.org/officeDocument/2006/relationships/slide" Target="/ppt/slides/slide3.xml" Id="R99aaf9d55d9f4cd7" /><Relationship Type="http://schemas.openxmlformats.org/officeDocument/2006/relationships/slide" Target="/ppt/slides/slide4.xml" Id="R545f32ae0b85415f" /><Relationship Type="http://schemas.openxmlformats.org/officeDocument/2006/relationships/slide" Target="/ppt/slides/slide5.xml" Id="Rd4d7c49e3a2842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0d6486d2634d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17a663ff14716" /><Relationship Type="http://schemas.openxmlformats.org/officeDocument/2006/relationships/theme" Target="/ppt/slideMasters/theme/theme1.xml" Id="R237112b979a346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717a663ff147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3cd76935047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5220221ad48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9c657c8b249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1196be77a47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0f4ec057246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NORDEA NORGE PLUSS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PLUSS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NORGE PLUSS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PLUSS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PLUSS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PLUSS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996 665 836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PLUSS</a:t>
            </a:r>
          </a:p>
        </p:txBody>
      </p:sp>
    </p:spTree>
  </p:cSld>
  <p:clrMapOvr>
    <a:masterClrMapping xmlns:a="http://schemas.openxmlformats.org/drawingml/2006/main"/>
  </p:clrMapOvr>
</p:sld>
</file>