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37d3e5bcc4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5b79123fa42a7"/>
  </p:sldMasterIdLst>
  <p:sldIdLst>
    <p:sldId xmlns:r="http://schemas.openxmlformats.org/officeDocument/2006/relationships" id="256" r:id="R46d3d0f981544ac0"/>
    <p:sldId xmlns:r="http://schemas.openxmlformats.org/officeDocument/2006/relationships" id="257" r:id="Rd4d7e750643c415c"/>
    <p:sldId xmlns:r="http://schemas.openxmlformats.org/officeDocument/2006/relationships" id="258" r:id="R8329152fcb8e4a71"/>
    <p:sldId xmlns:r="http://schemas.openxmlformats.org/officeDocument/2006/relationships" id="259" r:id="Rb4ae2fd74eb44a26"/>
    <p:sldId xmlns:r="http://schemas.openxmlformats.org/officeDocument/2006/relationships" id="260" r:id="R938c3c7580664bc4"/>
    <p:sldId xmlns:r="http://schemas.openxmlformats.org/officeDocument/2006/relationships" id="261" r:id="R41acbca596f5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5b79123fa42a7" /><Relationship Type="http://schemas.openxmlformats.org/officeDocument/2006/relationships/slide" Target="/ppt/slides/slide1.xml" Id="R46d3d0f981544ac0" /><Relationship Type="http://schemas.openxmlformats.org/officeDocument/2006/relationships/slide" Target="/ppt/slides/slide2.xml" Id="Rd4d7e750643c415c" /><Relationship Type="http://schemas.openxmlformats.org/officeDocument/2006/relationships/slide" Target="/ppt/slides/slide3.xml" Id="R8329152fcb8e4a71" /><Relationship Type="http://schemas.openxmlformats.org/officeDocument/2006/relationships/slide" Target="/ppt/slides/slide4.xml" Id="Rb4ae2fd74eb44a26" /><Relationship Type="http://schemas.openxmlformats.org/officeDocument/2006/relationships/slide" Target="/ppt/slides/slide5.xml" Id="R938c3c7580664bc4" /><Relationship Type="http://schemas.openxmlformats.org/officeDocument/2006/relationships/slide" Target="/ppt/slides/slide6.xml" Id="R41acbca596f5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44f98fcdf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bcb0909747be" /><Relationship Type="http://schemas.openxmlformats.org/officeDocument/2006/relationships/theme" Target="/ppt/slideMasters/theme/theme1.xml" Id="R639847c74f8e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8bcb09097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0de9d04a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43c3aa673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23f300f9f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66567eb9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6bc0086b4e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35e8a6cd1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