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f83a2f60e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bc98de13e4b4d"/>
  </p:sldMasterIdLst>
  <p:sldIdLst>
    <p:sldId xmlns:r="http://schemas.openxmlformats.org/officeDocument/2006/relationships" id="256" r:id="Re716a5d21f4d45fd"/>
    <p:sldId xmlns:r="http://schemas.openxmlformats.org/officeDocument/2006/relationships" id="257" r:id="Rf626ee6dd0e94427"/>
    <p:sldId xmlns:r="http://schemas.openxmlformats.org/officeDocument/2006/relationships" id="258" r:id="R3e57dd02a1f340d9"/>
    <p:sldId xmlns:r="http://schemas.openxmlformats.org/officeDocument/2006/relationships" id="259" r:id="R5430020da0164074"/>
    <p:sldId xmlns:r="http://schemas.openxmlformats.org/officeDocument/2006/relationships" id="260" r:id="R5808af8320104000"/>
    <p:sldId xmlns:r="http://schemas.openxmlformats.org/officeDocument/2006/relationships" id="261" r:id="Rbb82b7521e724cbd"/>
    <p:sldId xmlns:r="http://schemas.openxmlformats.org/officeDocument/2006/relationships" id="262" r:id="Rce739f4d3605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bc98de13e4b4d" /><Relationship Type="http://schemas.openxmlformats.org/officeDocument/2006/relationships/slide" Target="/ppt/slides/slide1.xml" Id="Re716a5d21f4d45fd" /><Relationship Type="http://schemas.openxmlformats.org/officeDocument/2006/relationships/slide" Target="/ppt/slides/slide2.xml" Id="Rf626ee6dd0e94427" /><Relationship Type="http://schemas.openxmlformats.org/officeDocument/2006/relationships/slide" Target="/ppt/slides/slide3.xml" Id="R3e57dd02a1f340d9" /><Relationship Type="http://schemas.openxmlformats.org/officeDocument/2006/relationships/slide" Target="/ppt/slides/slide4.xml" Id="R5430020da0164074" /><Relationship Type="http://schemas.openxmlformats.org/officeDocument/2006/relationships/slide" Target="/ppt/slides/slide5.xml" Id="R5808af8320104000" /><Relationship Type="http://schemas.openxmlformats.org/officeDocument/2006/relationships/slide" Target="/ppt/slides/slide6.xml" Id="Rbb82b7521e724cbd" /><Relationship Type="http://schemas.openxmlformats.org/officeDocument/2006/relationships/slide" Target="/ppt/slides/slide7.xml" Id="Rce739f4d3605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f61520bba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59d32032472a" /><Relationship Type="http://schemas.openxmlformats.org/officeDocument/2006/relationships/theme" Target="/ppt/slideMasters/theme/theme1.xml" Id="R1e2b12929b39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f59d32032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4994aa16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40b51dc64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fc5fa7bd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79837e9a5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bb7aee9cb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cf7473b4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c430b526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