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fcb03f642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74086244042d2"/>
  </p:sldMasterIdLst>
  <p:sldIdLst>
    <p:sldId xmlns:r="http://schemas.openxmlformats.org/officeDocument/2006/relationships" id="256" r:id="R68ad761b6f104da9"/>
    <p:sldId xmlns:r="http://schemas.openxmlformats.org/officeDocument/2006/relationships" id="257" r:id="R952be953d309478b"/>
    <p:sldId xmlns:r="http://schemas.openxmlformats.org/officeDocument/2006/relationships" id="258" r:id="R89973dc146204f08"/>
    <p:sldId xmlns:r="http://schemas.openxmlformats.org/officeDocument/2006/relationships" id="259" r:id="Rbc37b609f0ff4319"/>
    <p:sldId xmlns:r="http://schemas.openxmlformats.org/officeDocument/2006/relationships" id="260" r:id="R4469092fe5fa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74086244042d2" /><Relationship Type="http://schemas.openxmlformats.org/officeDocument/2006/relationships/slide" Target="/ppt/slides/slide1.xml" Id="R68ad761b6f104da9" /><Relationship Type="http://schemas.openxmlformats.org/officeDocument/2006/relationships/slide" Target="/ppt/slides/slide2.xml" Id="R952be953d309478b" /><Relationship Type="http://schemas.openxmlformats.org/officeDocument/2006/relationships/slide" Target="/ppt/slides/slide3.xml" Id="R89973dc146204f08" /><Relationship Type="http://schemas.openxmlformats.org/officeDocument/2006/relationships/slide" Target="/ppt/slides/slide4.xml" Id="Rbc37b609f0ff4319" /><Relationship Type="http://schemas.openxmlformats.org/officeDocument/2006/relationships/slide" Target="/ppt/slides/slide5.xml" Id="R4469092fe5fa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6bd24c84f4e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f56d72754b39" /><Relationship Type="http://schemas.openxmlformats.org/officeDocument/2006/relationships/theme" Target="/ppt/slideMasters/theme/theme1.xml" Id="R13e042dbc295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df56d7275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1e266465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d4f2cec3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da3f0e58d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4dd26b5a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fe404db9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