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17a1112b8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2c92702b540ec"/>
  </p:sldMasterIdLst>
  <p:sldIdLst>
    <p:sldId xmlns:r="http://schemas.openxmlformats.org/officeDocument/2006/relationships" id="256" r:id="R3bd42b20979c4750"/>
    <p:sldId xmlns:r="http://schemas.openxmlformats.org/officeDocument/2006/relationships" id="257" r:id="R791bf474542b4860"/>
    <p:sldId xmlns:r="http://schemas.openxmlformats.org/officeDocument/2006/relationships" id="258" r:id="R8508999522e943e9"/>
    <p:sldId xmlns:r="http://schemas.openxmlformats.org/officeDocument/2006/relationships" id="259" r:id="R7968c311a7d74f65"/>
    <p:sldId xmlns:r="http://schemas.openxmlformats.org/officeDocument/2006/relationships" id="260" r:id="Rf3c73cb298564ee8"/>
    <p:sldId xmlns:r="http://schemas.openxmlformats.org/officeDocument/2006/relationships" id="261" r:id="Rd6f77d1ecbd94df2"/>
    <p:sldId xmlns:r="http://schemas.openxmlformats.org/officeDocument/2006/relationships" id="262" r:id="Ra790b5897d45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2c92702b540ec" /><Relationship Type="http://schemas.openxmlformats.org/officeDocument/2006/relationships/slide" Target="/ppt/slides/slide1.xml" Id="R3bd42b20979c4750" /><Relationship Type="http://schemas.openxmlformats.org/officeDocument/2006/relationships/slide" Target="/ppt/slides/slide2.xml" Id="R791bf474542b4860" /><Relationship Type="http://schemas.openxmlformats.org/officeDocument/2006/relationships/slide" Target="/ppt/slides/slide3.xml" Id="R8508999522e943e9" /><Relationship Type="http://schemas.openxmlformats.org/officeDocument/2006/relationships/slide" Target="/ppt/slides/slide4.xml" Id="R7968c311a7d74f65" /><Relationship Type="http://schemas.openxmlformats.org/officeDocument/2006/relationships/slide" Target="/ppt/slides/slide5.xml" Id="Rf3c73cb298564ee8" /><Relationship Type="http://schemas.openxmlformats.org/officeDocument/2006/relationships/slide" Target="/ppt/slides/slide6.xml" Id="Rd6f77d1ecbd94df2" /><Relationship Type="http://schemas.openxmlformats.org/officeDocument/2006/relationships/slide" Target="/ppt/slides/slide7.xml" Id="Ra790b5897d45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2862c40cd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a48ed6d44077" /><Relationship Type="http://schemas.openxmlformats.org/officeDocument/2006/relationships/theme" Target="/ppt/slideMasters/theme/theme1.xml" Id="R7056264aae41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6a48ed6d4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4b64a92ce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df67cae9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212ab9e7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7df4e224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3d48087d0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4d615997f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072a7caa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52 520 097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46 919 644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182 042 671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247 972 095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996 727 149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