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e571452ee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a22fc91c34f2a"/>
  </p:sldMasterIdLst>
  <p:sldIdLst>
    <p:sldId xmlns:r="http://schemas.openxmlformats.org/officeDocument/2006/relationships" id="256" r:id="Re70d71ba005c4be3"/>
    <p:sldId xmlns:r="http://schemas.openxmlformats.org/officeDocument/2006/relationships" id="257" r:id="Rc156a2567f1b4e15"/>
    <p:sldId xmlns:r="http://schemas.openxmlformats.org/officeDocument/2006/relationships" id="258" r:id="Rf21596505b80410e"/>
    <p:sldId xmlns:r="http://schemas.openxmlformats.org/officeDocument/2006/relationships" id="259" r:id="Rf6f29f1a39e44bc4"/>
    <p:sldId xmlns:r="http://schemas.openxmlformats.org/officeDocument/2006/relationships" id="260" r:id="Rb0a040489e074a94"/>
    <p:sldId xmlns:r="http://schemas.openxmlformats.org/officeDocument/2006/relationships" id="261" r:id="R0ecd48087f054bd3"/>
    <p:sldId xmlns:r="http://schemas.openxmlformats.org/officeDocument/2006/relationships" id="262" r:id="R545d73f0ddd2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a22fc91c34f2a" /><Relationship Type="http://schemas.openxmlformats.org/officeDocument/2006/relationships/slide" Target="/ppt/slides/slide1.xml" Id="Re70d71ba005c4be3" /><Relationship Type="http://schemas.openxmlformats.org/officeDocument/2006/relationships/slide" Target="/ppt/slides/slide2.xml" Id="Rc156a2567f1b4e15" /><Relationship Type="http://schemas.openxmlformats.org/officeDocument/2006/relationships/slide" Target="/ppt/slides/slide3.xml" Id="Rf21596505b80410e" /><Relationship Type="http://schemas.openxmlformats.org/officeDocument/2006/relationships/slide" Target="/ppt/slides/slide4.xml" Id="Rf6f29f1a39e44bc4" /><Relationship Type="http://schemas.openxmlformats.org/officeDocument/2006/relationships/slide" Target="/ppt/slides/slide5.xml" Id="Rb0a040489e074a94" /><Relationship Type="http://schemas.openxmlformats.org/officeDocument/2006/relationships/slide" Target="/ppt/slides/slide6.xml" Id="R0ecd48087f054bd3" /><Relationship Type="http://schemas.openxmlformats.org/officeDocument/2006/relationships/slide" Target="/ppt/slides/slide7.xml" Id="R545d73f0ddd2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928067ef2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d05e029b042cc" /><Relationship Type="http://schemas.openxmlformats.org/officeDocument/2006/relationships/theme" Target="/ppt/slideMasters/theme/theme1.xml" Id="Rb7a06b8ea9c3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d05e029b0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538dfa109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48112e292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60e836a83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6f743458f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df54b561543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c7666404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be2e4073e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5 969 136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DIDRIKSEN JAN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996 808 041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