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384d5585b44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75ae2d9b24f79"/>
  </p:sldMasterIdLst>
  <p:sldIdLst>
    <p:sldId xmlns:r="http://schemas.openxmlformats.org/officeDocument/2006/relationships" id="256" r:id="Rea9a95b4bae84bdf"/>
    <p:sldId xmlns:r="http://schemas.openxmlformats.org/officeDocument/2006/relationships" id="257" r:id="Re9c5fdc5a0e845a6"/>
    <p:sldId xmlns:r="http://schemas.openxmlformats.org/officeDocument/2006/relationships" id="258" r:id="R88de3721a97f49b7"/>
    <p:sldId xmlns:r="http://schemas.openxmlformats.org/officeDocument/2006/relationships" id="259" r:id="R9a86588e57ca4c48"/>
    <p:sldId xmlns:r="http://schemas.openxmlformats.org/officeDocument/2006/relationships" id="260" r:id="Rc13e344f887f4724"/>
    <p:sldId xmlns:r="http://schemas.openxmlformats.org/officeDocument/2006/relationships" id="261" r:id="Rac24f4e3bce94e5e"/>
    <p:sldId xmlns:r="http://schemas.openxmlformats.org/officeDocument/2006/relationships" id="262" r:id="R957989f957c345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75ae2d9b24f79" /><Relationship Type="http://schemas.openxmlformats.org/officeDocument/2006/relationships/slide" Target="/ppt/slides/slide1.xml" Id="Rea9a95b4bae84bdf" /><Relationship Type="http://schemas.openxmlformats.org/officeDocument/2006/relationships/slide" Target="/ppt/slides/slide2.xml" Id="Re9c5fdc5a0e845a6" /><Relationship Type="http://schemas.openxmlformats.org/officeDocument/2006/relationships/slide" Target="/ppt/slides/slide3.xml" Id="R88de3721a97f49b7" /><Relationship Type="http://schemas.openxmlformats.org/officeDocument/2006/relationships/slide" Target="/ppt/slides/slide4.xml" Id="R9a86588e57ca4c48" /><Relationship Type="http://schemas.openxmlformats.org/officeDocument/2006/relationships/slide" Target="/ppt/slides/slide5.xml" Id="Rc13e344f887f4724" /><Relationship Type="http://schemas.openxmlformats.org/officeDocument/2006/relationships/slide" Target="/ppt/slides/slide6.xml" Id="Rac24f4e3bce94e5e" /><Relationship Type="http://schemas.openxmlformats.org/officeDocument/2006/relationships/slide" Target="/ppt/slides/slide7.xml" Id="R957989f957c345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8760df39a40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72aa0c8634512" /><Relationship Type="http://schemas.openxmlformats.org/officeDocument/2006/relationships/theme" Target="/ppt/slideMasters/theme/theme1.xml" Id="Rdf4dd6b85003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f72aa0c863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acaba2ead42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018cf862349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50e87163f47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4d67ce259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7b46e8f4741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22edcb1da4d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e96c97d7242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DATAPLAN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DATAPLAN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17 010 865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33 866 585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66 651 269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HOLDING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