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86de99c0b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3faea0e9b4026"/>
  </p:sldMasterIdLst>
  <p:sldIdLst>
    <p:sldId xmlns:r="http://schemas.openxmlformats.org/officeDocument/2006/relationships" id="256" r:id="R787cf0291de24d87"/>
    <p:sldId xmlns:r="http://schemas.openxmlformats.org/officeDocument/2006/relationships" id="257" r:id="Rc33d15b0bfac4ff5"/>
    <p:sldId xmlns:r="http://schemas.openxmlformats.org/officeDocument/2006/relationships" id="258" r:id="Rc22337033d474868"/>
    <p:sldId xmlns:r="http://schemas.openxmlformats.org/officeDocument/2006/relationships" id="259" r:id="R7394152cd5184703"/>
    <p:sldId xmlns:r="http://schemas.openxmlformats.org/officeDocument/2006/relationships" id="260" r:id="R682b971d11db4738"/>
    <p:sldId xmlns:r="http://schemas.openxmlformats.org/officeDocument/2006/relationships" id="261" r:id="R8b63168d4a4246de"/>
    <p:sldId xmlns:r="http://schemas.openxmlformats.org/officeDocument/2006/relationships" id="262" r:id="R76780cf88912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3faea0e9b4026" /><Relationship Type="http://schemas.openxmlformats.org/officeDocument/2006/relationships/slide" Target="/ppt/slides/slide1.xml" Id="R787cf0291de24d87" /><Relationship Type="http://schemas.openxmlformats.org/officeDocument/2006/relationships/slide" Target="/ppt/slides/slide2.xml" Id="Rc33d15b0bfac4ff5" /><Relationship Type="http://schemas.openxmlformats.org/officeDocument/2006/relationships/slide" Target="/ppt/slides/slide3.xml" Id="Rc22337033d474868" /><Relationship Type="http://schemas.openxmlformats.org/officeDocument/2006/relationships/slide" Target="/ppt/slides/slide4.xml" Id="R7394152cd5184703" /><Relationship Type="http://schemas.openxmlformats.org/officeDocument/2006/relationships/slide" Target="/ppt/slides/slide5.xml" Id="R682b971d11db4738" /><Relationship Type="http://schemas.openxmlformats.org/officeDocument/2006/relationships/slide" Target="/ppt/slides/slide6.xml" Id="R8b63168d4a4246de" /><Relationship Type="http://schemas.openxmlformats.org/officeDocument/2006/relationships/slide" Target="/ppt/slides/slide7.xml" Id="R76780cf88912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39d9bf6d6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56fb1b8d942a3" /><Relationship Type="http://schemas.openxmlformats.org/officeDocument/2006/relationships/theme" Target="/ppt/slideMasters/theme/theme1.xml" Id="R7501565a903e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56fb1b8d9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c1b9df5c9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ce67efb99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f7c670057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88fb60d98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b320928a54e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960c05dd54c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8d0e8cbdf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FORRETNINGSFØRSEL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FORRETNINGSFØRSEL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6 044 033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1 365 656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3 979 092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996 841 162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FORRETNINGSFØRSEL AS</a:t>
            </a:r>
          </a:p>
        </p:txBody>
      </p:sp>
    </p:spTree>
  </p:cSld>
  <p:clrMapOvr>
    <a:masterClrMapping xmlns:a="http://schemas.openxmlformats.org/drawingml/2006/main"/>
  </p:clrMapOvr>
</p:sld>
</file>