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0cbc31ff4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db740cf364ca6"/>
  </p:sldMasterIdLst>
  <p:sldIdLst>
    <p:sldId xmlns:r="http://schemas.openxmlformats.org/officeDocument/2006/relationships" id="256" r:id="R8bb2e057cd904ad8"/>
    <p:sldId xmlns:r="http://schemas.openxmlformats.org/officeDocument/2006/relationships" id="257" r:id="R7f180f1f18c7470d"/>
    <p:sldId xmlns:r="http://schemas.openxmlformats.org/officeDocument/2006/relationships" id="258" r:id="Rd6297fc045ca4fa9"/>
    <p:sldId xmlns:r="http://schemas.openxmlformats.org/officeDocument/2006/relationships" id="259" r:id="R5a4dc45efd814141"/>
    <p:sldId xmlns:r="http://schemas.openxmlformats.org/officeDocument/2006/relationships" id="260" r:id="Rc13db4abf5e1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db740cf364ca6" /><Relationship Type="http://schemas.openxmlformats.org/officeDocument/2006/relationships/slide" Target="/ppt/slides/slide1.xml" Id="R8bb2e057cd904ad8" /><Relationship Type="http://schemas.openxmlformats.org/officeDocument/2006/relationships/slide" Target="/ppt/slides/slide2.xml" Id="R7f180f1f18c7470d" /><Relationship Type="http://schemas.openxmlformats.org/officeDocument/2006/relationships/slide" Target="/ppt/slides/slide3.xml" Id="Rd6297fc045ca4fa9" /><Relationship Type="http://schemas.openxmlformats.org/officeDocument/2006/relationships/slide" Target="/ppt/slides/slide4.xml" Id="R5a4dc45efd814141" /><Relationship Type="http://schemas.openxmlformats.org/officeDocument/2006/relationships/slide" Target="/ppt/slides/slide5.xml" Id="Rc13db4abf5e1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9e8a54b6a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01603fbe423d" /><Relationship Type="http://schemas.openxmlformats.org/officeDocument/2006/relationships/theme" Target="/ppt/slideMasters/theme/theme1.xml" Id="Rcebb13882a6a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f01603fbe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1ec7f87d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d1100c0b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9fb42987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f8510cceb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25c4b983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