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74217d7c2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f3389147145f2"/>
  </p:sldMasterIdLst>
  <p:sldIdLst>
    <p:sldId xmlns:r="http://schemas.openxmlformats.org/officeDocument/2006/relationships" id="256" r:id="R9a89aa365cf34188"/>
    <p:sldId xmlns:r="http://schemas.openxmlformats.org/officeDocument/2006/relationships" id="257" r:id="R0197717fa20c4ab5"/>
    <p:sldId xmlns:r="http://schemas.openxmlformats.org/officeDocument/2006/relationships" id="258" r:id="Rdf01ac6644824603"/>
    <p:sldId xmlns:r="http://schemas.openxmlformats.org/officeDocument/2006/relationships" id="259" r:id="R499ac2c2b7f5434f"/>
    <p:sldId xmlns:r="http://schemas.openxmlformats.org/officeDocument/2006/relationships" id="260" r:id="Rf093657fb5974760"/>
    <p:sldId xmlns:r="http://schemas.openxmlformats.org/officeDocument/2006/relationships" id="261" r:id="R076c82c78dc64f1b"/>
    <p:sldId xmlns:r="http://schemas.openxmlformats.org/officeDocument/2006/relationships" id="262" r:id="Rb7784807ad1b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3389147145f2" /><Relationship Type="http://schemas.openxmlformats.org/officeDocument/2006/relationships/slide" Target="/ppt/slides/slide1.xml" Id="R9a89aa365cf34188" /><Relationship Type="http://schemas.openxmlformats.org/officeDocument/2006/relationships/slide" Target="/ppt/slides/slide2.xml" Id="R0197717fa20c4ab5" /><Relationship Type="http://schemas.openxmlformats.org/officeDocument/2006/relationships/slide" Target="/ppt/slides/slide3.xml" Id="Rdf01ac6644824603" /><Relationship Type="http://schemas.openxmlformats.org/officeDocument/2006/relationships/slide" Target="/ppt/slides/slide4.xml" Id="R499ac2c2b7f5434f" /><Relationship Type="http://schemas.openxmlformats.org/officeDocument/2006/relationships/slide" Target="/ppt/slides/slide5.xml" Id="Rf093657fb5974760" /><Relationship Type="http://schemas.openxmlformats.org/officeDocument/2006/relationships/slide" Target="/ppt/slides/slide6.xml" Id="R076c82c78dc64f1b" /><Relationship Type="http://schemas.openxmlformats.org/officeDocument/2006/relationships/slide" Target="/ppt/slides/slide7.xml" Id="Rb7784807ad1b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d96cc78d6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8d0bc34244df" /><Relationship Type="http://schemas.openxmlformats.org/officeDocument/2006/relationships/theme" Target="/ppt/slideMasters/theme/theme1.xml" Id="R9736ef8d4510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18d0bc342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55e77ced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812b6c6b8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feba56a1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68b0c0e4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7b79af2ae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6303f371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3028ff544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