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6f5df127f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fb618d1c1442b"/>
  </p:sldMasterIdLst>
  <p:sldIdLst>
    <p:sldId xmlns:r="http://schemas.openxmlformats.org/officeDocument/2006/relationships" id="256" r:id="Rd96127ffb6ba420c"/>
    <p:sldId xmlns:r="http://schemas.openxmlformats.org/officeDocument/2006/relationships" id="257" r:id="R8f0c3b794c304a64"/>
    <p:sldId xmlns:r="http://schemas.openxmlformats.org/officeDocument/2006/relationships" id="258" r:id="R72f8b7d044ba4ee0"/>
    <p:sldId xmlns:r="http://schemas.openxmlformats.org/officeDocument/2006/relationships" id="259" r:id="R7842f687d39c4d52"/>
    <p:sldId xmlns:r="http://schemas.openxmlformats.org/officeDocument/2006/relationships" id="260" r:id="R75f5ed996923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fb618d1c1442b" /><Relationship Type="http://schemas.openxmlformats.org/officeDocument/2006/relationships/slide" Target="/ppt/slides/slide1.xml" Id="Rd96127ffb6ba420c" /><Relationship Type="http://schemas.openxmlformats.org/officeDocument/2006/relationships/slide" Target="/ppt/slides/slide2.xml" Id="R8f0c3b794c304a64" /><Relationship Type="http://schemas.openxmlformats.org/officeDocument/2006/relationships/slide" Target="/ppt/slides/slide3.xml" Id="R72f8b7d044ba4ee0" /><Relationship Type="http://schemas.openxmlformats.org/officeDocument/2006/relationships/slide" Target="/ppt/slides/slide4.xml" Id="R7842f687d39c4d52" /><Relationship Type="http://schemas.openxmlformats.org/officeDocument/2006/relationships/slide" Target="/ppt/slides/slide5.xml" Id="R75f5ed996923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51faf9dfa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b96fab684c68" /><Relationship Type="http://schemas.openxmlformats.org/officeDocument/2006/relationships/theme" Target="/ppt/slideMasters/theme/theme1.xml" Id="R504981c67bd7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2b96fab68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8805a720a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90f2e9144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631d8258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95ee56a5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f77f5408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