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d6d6d713644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8f6146453e4293"/>
  </p:sldMasterIdLst>
  <p:sldIdLst>
    <p:sldId xmlns:r="http://schemas.openxmlformats.org/officeDocument/2006/relationships" id="256" r:id="Ree989f6d2d164c95"/>
    <p:sldId xmlns:r="http://schemas.openxmlformats.org/officeDocument/2006/relationships" id="257" r:id="R62481fd4d6fc49aa"/>
    <p:sldId xmlns:r="http://schemas.openxmlformats.org/officeDocument/2006/relationships" id="258" r:id="R27bf6cadee994303"/>
    <p:sldId xmlns:r="http://schemas.openxmlformats.org/officeDocument/2006/relationships" id="259" r:id="Ra8f403faef0a4a5b"/>
    <p:sldId xmlns:r="http://schemas.openxmlformats.org/officeDocument/2006/relationships" id="260" r:id="R5dc20e725e694b43"/>
    <p:sldId xmlns:r="http://schemas.openxmlformats.org/officeDocument/2006/relationships" id="261" r:id="R3a8d08b3f17941be"/>
    <p:sldId xmlns:r="http://schemas.openxmlformats.org/officeDocument/2006/relationships" id="262" r:id="R2ca5c6516bb1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f6146453e4293" /><Relationship Type="http://schemas.openxmlformats.org/officeDocument/2006/relationships/slide" Target="/ppt/slides/slide1.xml" Id="Ree989f6d2d164c95" /><Relationship Type="http://schemas.openxmlformats.org/officeDocument/2006/relationships/slide" Target="/ppt/slides/slide2.xml" Id="R62481fd4d6fc49aa" /><Relationship Type="http://schemas.openxmlformats.org/officeDocument/2006/relationships/slide" Target="/ppt/slides/slide3.xml" Id="R27bf6cadee994303" /><Relationship Type="http://schemas.openxmlformats.org/officeDocument/2006/relationships/slide" Target="/ppt/slides/slide4.xml" Id="Ra8f403faef0a4a5b" /><Relationship Type="http://schemas.openxmlformats.org/officeDocument/2006/relationships/slide" Target="/ppt/slides/slide5.xml" Id="R5dc20e725e694b43" /><Relationship Type="http://schemas.openxmlformats.org/officeDocument/2006/relationships/slide" Target="/ppt/slides/slide6.xml" Id="R3a8d08b3f17941be" /><Relationship Type="http://schemas.openxmlformats.org/officeDocument/2006/relationships/slide" Target="/ppt/slides/slide7.xml" Id="R2ca5c6516bb1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695522d604f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20753fc804be8" /><Relationship Type="http://schemas.openxmlformats.org/officeDocument/2006/relationships/theme" Target="/ppt/slideMasters/theme/theme1.xml" Id="Race3dbe5786f4c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020753fc804b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d108eee904d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f3b9b92f546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74429b3dc4f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dc51dc01746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26042ad964a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1c03bd18e4e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5b77bfb5d41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46 606 071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48 227 859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58 462 592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ULLTVEIT-MOE TONJE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Tordenskiolds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71 56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tum.ulltveit.moe@gmail.com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