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6359b5551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5107c0d67420f"/>
  </p:sldMasterIdLst>
  <p:sldIdLst>
    <p:sldId xmlns:r="http://schemas.openxmlformats.org/officeDocument/2006/relationships" id="256" r:id="R2234cd3e734c42d9"/>
    <p:sldId xmlns:r="http://schemas.openxmlformats.org/officeDocument/2006/relationships" id="257" r:id="R38a5bdec40f94495"/>
    <p:sldId xmlns:r="http://schemas.openxmlformats.org/officeDocument/2006/relationships" id="258" r:id="R157b9bd1296445df"/>
    <p:sldId xmlns:r="http://schemas.openxmlformats.org/officeDocument/2006/relationships" id="259" r:id="R4ed7ac8dfe7743dd"/>
    <p:sldId xmlns:r="http://schemas.openxmlformats.org/officeDocument/2006/relationships" id="260" r:id="Rda8e8b48e9244c34"/>
    <p:sldId xmlns:r="http://schemas.openxmlformats.org/officeDocument/2006/relationships" id="261" r:id="Rae36ed64aee64d76"/>
    <p:sldId xmlns:r="http://schemas.openxmlformats.org/officeDocument/2006/relationships" id="262" r:id="Rc0a842c76ebc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5107c0d67420f" /><Relationship Type="http://schemas.openxmlformats.org/officeDocument/2006/relationships/slide" Target="/ppt/slides/slide1.xml" Id="R2234cd3e734c42d9" /><Relationship Type="http://schemas.openxmlformats.org/officeDocument/2006/relationships/slide" Target="/ppt/slides/slide2.xml" Id="R38a5bdec40f94495" /><Relationship Type="http://schemas.openxmlformats.org/officeDocument/2006/relationships/slide" Target="/ppt/slides/slide3.xml" Id="R157b9bd1296445df" /><Relationship Type="http://schemas.openxmlformats.org/officeDocument/2006/relationships/slide" Target="/ppt/slides/slide4.xml" Id="R4ed7ac8dfe7743dd" /><Relationship Type="http://schemas.openxmlformats.org/officeDocument/2006/relationships/slide" Target="/ppt/slides/slide5.xml" Id="Rda8e8b48e9244c34" /><Relationship Type="http://schemas.openxmlformats.org/officeDocument/2006/relationships/slide" Target="/ppt/slides/slide6.xml" Id="Rae36ed64aee64d76" /><Relationship Type="http://schemas.openxmlformats.org/officeDocument/2006/relationships/slide" Target="/ppt/slides/slide7.xml" Id="Rc0a842c76ebc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85042c33d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e68c22ae4469" /><Relationship Type="http://schemas.openxmlformats.org/officeDocument/2006/relationships/theme" Target="/ppt/slideMasters/theme/theme1.xml" Id="R3a35034938d9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fe68c22ae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323abd3a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7dbe59bf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1b23a486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145c150b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09331121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8d4fdade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e7a6b048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SVEIN OLA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KNUT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anders@sparehusetgrenland.no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