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26c7d4275847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38162f1dee4960"/>
  </p:sldMasterIdLst>
  <p:sldIdLst>
    <p:sldId xmlns:r="http://schemas.openxmlformats.org/officeDocument/2006/relationships" id="256" r:id="R9ab498ff9269477d"/>
    <p:sldId xmlns:r="http://schemas.openxmlformats.org/officeDocument/2006/relationships" id="257" r:id="Rb429d9bcc2d543ce"/>
    <p:sldId xmlns:r="http://schemas.openxmlformats.org/officeDocument/2006/relationships" id="258" r:id="R1238d84f3acc4c7a"/>
    <p:sldId xmlns:r="http://schemas.openxmlformats.org/officeDocument/2006/relationships" id="259" r:id="Rc3214f03fe524803"/>
    <p:sldId xmlns:r="http://schemas.openxmlformats.org/officeDocument/2006/relationships" id="260" r:id="Rc01340eafa01404f"/>
    <p:sldId xmlns:r="http://schemas.openxmlformats.org/officeDocument/2006/relationships" id="261" r:id="Rf894c55e38b1469a"/>
    <p:sldId xmlns:r="http://schemas.openxmlformats.org/officeDocument/2006/relationships" id="262" r:id="Rfc993225ae054d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38162f1dee4960" /><Relationship Type="http://schemas.openxmlformats.org/officeDocument/2006/relationships/slide" Target="/ppt/slides/slide1.xml" Id="R9ab498ff9269477d" /><Relationship Type="http://schemas.openxmlformats.org/officeDocument/2006/relationships/slide" Target="/ppt/slides/slide2.xml" Id="Rb429d9bcc2d543ce" /><Relationship Type="http://schemas.openxmlformats.org/officeDocument/2006/relationships/slide" Target="/ppt/slides/slide3.xml" Id="R1238d84f3acc4c7a" /><Relationship Type="http://schemas.openxmlformats.org/officeDocument/2006/relationships/slide" Target="/ppt/slides/slide4.xml" Id="Rc3214f03fe524803" /><Relationship Type="http://schemas.openxmlformats.org/officeDocument/2006/relationships/slide" Target="/ppt/slides/slide5.xml" Id="Rc01340eafa01404f" /><Relationship Type="http://schemas.openxmlformats.org/officeDocument/2006/relationships/slide" Target="/ppt/slides/slide6.xml" Id="Rf894c55e38b1469a" /><Relationship Type="http://schemas.openxmlformats.org/officeDocument/2006/relationships/slide" Target="/ppt/slides/slide7.xml" Id="Rfc993225ae054d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895f015f994b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516679c22d44cd" /><Relationship Type="http://schemas.openxmlformats.org/officeDocument/2006/relationships/theme" Target="/ppt/slideMasters/theme/theme1.xml" Id="R85748b996d964d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516679c22d44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6ba9a1a74a45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9b38489d104c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f641460ae648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09d50b597445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62e1091dc348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533dce14e448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2fc919bb4c49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GAP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GAP INVEST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311 341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3 293 444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3 389 991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BACKER GRO AALTVEDT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Fløtninga 1D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3724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996 975 096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GAP INVEST AS</a:t>
            </a:r>
          </a:p>
        </p:txBody>
      </p:sp>
    </p:spTree>
  </p:cSld>
  <p:clrMapOvr>
    <a:masterClrMapping xmlns:a="http://schemas.openxmlformats.org/drawingml/2006/main"/>
  </p:clrMapOvr>
</p:sld>
</file>