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4e422255d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a066b44e74ea0"/>
  </p:sldMasterIdLst>
  <p:sldIdLst>
    <p:sldId xmlns:r="http://schemas.openxmlformats.org/officeDocument/2006/relationships" id="256" r:id="R355202df0bf44b96"/>
    <p:sldId xmlns:r="http://schemas.openxmlformats.org/officeDocument/2006/relationships" id="257" r:id="R7fa0c5a992274ac8"/>
    <p:sldId xmlns:r="http://schemas.openxmlformats.org/officeDocument/2006/relationships" id="258" r:id="Rbbec1eac90524add"/>
    <p:sldId xmlns:r="http://schemas.openxmlformats.org/officeDocument/2006/relationships" id="259" r:id="R7678d455cefc4696"/>
    <p:sldId xmlns:r="http://schemas.openxmlformats.org/officeDocument/2006/relationships" id="260" r:id="R40e3682f3a454165"/>
    <p:sldId xmlns:r="http://schemas.openxmlformats.org/officeDocument/2006/relationships" id="261" r:id="Rccd60e0e37a04e30"/>
    <p:sldId xmlns:r="http://schemas.openxmlformats.org/officeDocument/2006/relationships" id="262" r:id="R42b3b50b942f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066b44e74ea0" /><Relationship Type="http://schemas.openxmlformats.org/officeDocument/2006/relationships/slide" Target="/ppt/slides/slide1.xml" Id="R355202df0bf44b96" /><Relationship Type="http://schemas.openxmlformats.org/officeDocument/2006/relationships/slide" Target="/ppt/slides/slide2.xml" Id="R7fa0c5a992274ac8" /><Relationship Type="http://schemas.openxmlformats.org/officeDocument/2006/relationships/slide" Target="/ppt/slides/slide3.xml" Id="Rbbec1eac90524add" /><Relationship Type="http://schemas.openxmlformats.org/officeDocument/2006/relationships/slide" Target="/ppt/slides/slide4.xml" Id="R7678d455cefc4696" /><Relationship Type="http://schemas.openxmlformats.org/officeDocument/2006/relationships/slide" Target="/ppt/slides/slide5.xml" Id="R40e3682f3a454165" /><Relationship Type="http://schemas.openxmlformats.org/officeDocument/2006/relationships/slide" Target="/ppt/slides/slide6.xml" Id="Rccd60e0e37a04e30" /><Relationship Type="http://schemas.openxmlformats.org/officeDocument/2006/relationships/slide" Target="/ppt/slides/slide7.xml" Id="R42b3b50b942f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efe4ed32f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16a4fdfd4aa6" /><Relationship Type="http://schemas.openxmlformats.org/officeDocument/2006/relationships/theme" Target="/ppt/slideMasters/theme/theme1.xml" Id="Rfabf5ea97b55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b16a4fdfd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c52593db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a73ca5c0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72109c83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efd166b3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4d1901f50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fc04a108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3fce1e596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