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1eb93cf4d74c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c4b55878b34b13"/>
  </p:sldMasterIdLst>
  <p:sldIdLst>
    <p:sldId xmlns:r="http://schemas.openxmlformats.org/officeDocument/2006/relationships" id="256" r:id="R42f9d5fda4254ee0"/>
    <p:sldId xmlns:r="http://schemas.openxmlformats.org/officeDocument/2006/relationships" id="257" r:id="R569ef321f5824f7c"/>
    <p:sldId xmlns:r="http://schemas.openxmlformats.org/officeDocument/2006/relationships" id="258" r:id="Rbc2ca5355cc948e4"/>
    <p:sldId xmlns:r="http://schemas.openxmlformats.org/officeDocument/2006/relationships" id="259" r:id="R09fc1ddc3f934fab"/>
    <p:sldId xmlns:r="http://schemas.openxmlformats.org/officeDocument/2006/relationships" id="260" r:id="Rb33598ab14314b00"/>
    <p:sldId xmlns:r="http://schemas.openxmlformats.org/officeDocument/2006/relationships" id="261" r:id="Rc726ff8094c846f0"/>
    <p:sldId xmlns:r="http://schemas.openxmlformats.org/officeDocument/2006/relationships" id="262" r:id="Red7e997519d44b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c4b55878b34b13" /><Relationship Type="http://schemas.openxmlformats.org/officeDocument/2006/relationships/slide" Target="/ppt/slides/slide1.xml" Id="R42f9d5fda4254ee0" /><Relationship Type="http://schemas.openxmlformats.org/officeDocument/2006/relationships/slide" Target="/ppt/slides/slide2.xml" Id="R569ef321f5824f7c" /><Relationship Type="http://schemas.openxmlformats.org/officeDocument/2006/relationships/slide" Target="/ppt/slides/slide3.xml" Id="Rbc2ca5355cc948e4" /><Relationship Type="http://schemas.openxmlformats.org/officeDocument/2006/relationships/slide" Target="/ppt/slides/slide4.xml" Id="R09fc1ddc3f934fab" /><Relationship Type="http://schemas.openxmlformats.org/officeDocument/2006/relationships/slide" Target="/ppt/slides/slide5.xml" Id="Rb33598ab14314b00" /><Relationship Type="http://schemas.openxmlformats.org/officeDocument/2006/relationships/slide" Target="/ppt/slides/slide6.xml" Id="Rc726ff8094c846f0" /><Relationship Type="http://schemas.openxmlformats.org/officeDocument/2006/relationships/slide" Target="/ppt/slides/slide7.xml" Id="Red7e997519d44b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1ddd2bddf54d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ebedec9a84ddc" /><Relationship Type="http://schemas.openxmlformats.org/officeDocument/2006/relationships/theme" Target="/ppt/slideMasters/theme/theme1.xml" Id="Reb54d077a8df47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8ebedec9a84d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b6e09a1df49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cc64ec07049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c6b6320e845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76c74a5434e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736080a0a49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edbc81d2546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734e2eb0b47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VETERINÆR ØYVIND VADA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VETERINÆR ØYVIND VADA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VETERINÆR ØYVIND VADA AS ble etablert [år] og holder til i Støren.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VETERINÆR ØYVIND VADA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VETERINÆR ØYVIND VADA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VETERINÆR ØYVIND VADA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3 490 341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1 017 867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1 957 805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10 169 184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12 643 534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VETERINÆR ØYVIND VADA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VADA ØYVIND BØRGE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VETERINÆR ØYVIND VADA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Frøsetløkkja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7290 Støren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996 995 496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VETERINÆR ØYVIND VADA AS</a:t>
            </a:r>
          </a:p>
        </p:txBody>
      </p:sp>
    </p:spTree>
  </p:cSld>
  <p:clrMapOvr>
    <a:masterClrMapping xmlns:a="http://schemas.openxmlformats.org/drawingml/2006/main"/>
  </p:clrMapOvr>
</p:sld>
</file>