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46a20d956045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f5434c05d142da"/>
  </p:sldMasterIdLst>
  <p:sldIdLst>
    <p:sldId xmlns:r="http://schemas.openxmlformats.org/officeDocument/2006/relationships" id="256" r:id="R33d8f89f6064453a"/>
    <p:sldId xmlns:r="http://schemas.openxmlformats.org/officeDocument/2006/relationships" id="257" r:id="Rc84e3fb924c14b14"/>
    <p:sldId xmlns:r="http://schemas.openxmlformats.org/officeDocument/2006/relationships" id="258" r:id="Rfc3ce7e082314d5d"/>
    <p:sldId xmlns:r="http://schemas.openxmlformats.org/officeDocument/2006/relationships" id="259" r:id="Rdad9ce9523854f89"/>
    <p:sldId xmlns:r="http://schemas.openxmlformats.org/officeDocument/2006/relationships" id="260" r:id="R82cb8936b6224791"/>
    <p:sldId xmlns:r="http://schemas.openxmlformats.org/officeDocument/2006/relationships" id="261" r:id="R41ffc3cadcf8409c"/>
    <p:sldId xmlns:r="http://schemas.openxmlformats.org/officeDocument/2006/relationships" id="262" r:id="R47abe090996c4f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5434c05d142da" /><Relationship Type="http://schemas.openxmlformats.org/officeDocument/2006/relationships/slide" Target="/ppt/slides/slide1.xml" Id="R33d8f89f6064453a" /><Relationship Type="http://schemas.openxmlformats.org/officeDocument/2006/relationships/slide" Target="/ppt/slides/slide2.xml" Id="Rc84e3fb924c14b14" /><Relationship Type="http://schemas.openxmlformats.org/officeDocument/2006/relationships/slide" Target="/ppt/slides/slide3.xml" Id="Rfc3ce7e082314d5d" /><Relationship Type="http://schemas.openxmlformats.org/officeDocument/2006/relationships/slide" Target="/ppt/slides/slide4.xml" Id="Rdad9ce9523854f89" /><Relationship Type="http://schemas.openxmlformats.org/officeDocument/2006/relationships/slide" Target="/ppt/slides/slide5.xml" Id="R82cb8936b6224791" /><Relationship Type="http://schemas.openxmlformats.org/officeDocument/2006/relationships/slide" Target="/ppt/slides/slide6.xml" Id="R41ffc3cadcf8409c" /><Relationship Type="http://schemas.openxmlformats.org/officeDocument/2006/relationships/slide" Target="/ppt/slides/slide7.xml" Id="R47abe090996c4f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69a5b1a6843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1f882fc404b82" /><Relationship Type="http://schemas.openxmlformats.org/officeDocument/2006/relationships/theme" Target="/ppt/slideMasters/theme/theme1.xml" Id="R00764c8671d94e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f1f882fc404b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2808e4f7a42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2c884efbf4f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087bcc9dd4b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d22e594ee47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062918bbb40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f33811b2044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54a94290548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HEDEMARKEN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HEDEMARKEN REGNSKAP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21 089 364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5 183 227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HEDEMARKEN REGNSKAP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BØRRE IMISLUND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DUFSETH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LILLIAN RYGG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TOMTER NYLUND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INDRELID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57 40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hedemarken@okoraad.no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www.hedemarkenregnskap.no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997 009 193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