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ac70b6acf24f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993a7a4844ae5"/>
  </p:sldMasterIdLst>
  <p:sldIdLst>
    <p:sldId xmlns:r="http://schemas.openxmlformats.org/officeDocument/2006/relationships" id="256" r:id="R1a5cbc7a3e0f4766"/>
    <p:sldId xmlns:r="http://schemas.openxmlformats.org/officeDocument/2006/relationships" id="257" r:id="Rbbc4b0bb3a42497f"/>
    <p:sldId xmlns:r="http://schemas.openxmlformats.org/officeDocument/2006/relationships" id="258" r:id="Rb5c36952c8704602"/>
    <p:sldId xmlns:r="http://schemas.openxmlformats.org/officeDocument/2006/relationships" id="259" r:id="R9cbf7bffcec146ed"/>
    <p:sldId xmlns:r="http://schemas.openxmlformats.org/officeDocument/2006/relationships" id="260" r:id="R3664596c5c184e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993a7a4844ae5" /><Relationship Type="http://schemas.openxmlformats.org/officeDocument/2006/relationships/slide" Target="/ppt/slides/slide1.xml" Id="R1a5cbc7a3e0f4766" /><Relationship Type="http://schemas.openxmlformats.org/officeDocument/2006/relationships/slide" Target="/ppt/slides/slide2.xml" Id="Rbbc4b0bb3a42497f" /><Relationship Type="http://schemas.openxmlformats.org/officeDocument/2006/relationships/slide" Target="/ppt/slides/slide3.xml" Id="Rb5c36952c8704602" /><Relationship Type="http://schemas.openxmlformats.org/officeDocument/2006/relationships/slide" Target="/ppt/slides/slide4.xml" Id="R9cbf7bffcec146ed" /><Relationship Type="http://schemas.openxmlformats.org/officeDocument/2006/relationships/slide" Target="/ppt/slides/slide5.xml" Id="R3664596c5c184e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b9d5dcc25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044002706425c" /><Relationship Type="http://schemas.openxmlformats.org/officeDocument/2006/relationships/theme" Target="/ppt/slideMasters/theme/theme1.xml" Id="R6b1cd37aaccb4b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8044002706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40d91ad3048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274a6b703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825b029884f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79ba9235242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7d38226ef44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SPESIALFONDET BOREA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www.borea.no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997 030 044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SPESIALFONDET BOREA UTBYTTE</a:t>
            </a:r>
          </a:p>
        </p:txBody>
      </p:sp>
    </p:spTree>
  </p:cSld>
  <p:clrMapOvr>
    <a:masterClrMapping xmlns:a="http://schemas.openxmlformats.org/drawingml/2006/main"/>
  </p:clrMapOvr>
</p:sld>
</file>