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01520d8ac749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f2c1c89bac4d73"/>
  </p:sldMasterIdLst>
  <p:sldIdLst>
    <p:sldId xmlns:r="http://schemas.openxmlformats.org/officeDocument/2006/relationships" id="256" r:id="Rf1c20b0957954d42"/>
    <p:sldId xmlns:r="http://schemas.openxmlformats.org/officeDocument/2006/relationships" id="257" r:id="Rc454bb74b72a4246"/>
    <p:sldId xmlns:r="http://schemas.openxmlformats.org/officeDocument/2006/relationships" id="258" r:id="Ree0621561cce47c1"/>
    <p:sldId xmlns:r="http://schemas.openxmlformats.org/officeDocument/2006/relationships" id="259" r:id="R351ce8acaf5f4015"/>
    <p:sldId xmlns:r="http://schemas.openxmlformats.org/officeDocument/2006/relationships" id="260" r:id="R3eacddba37694b3a"/>
    <p:sldId xmlns:r="http://schemas.openxmlformats.org/officeDocument/2006/relationships" id="261" r:id="Rad37525c75bf4905"/>
    <p:sldId xmlns:r="http://schemas.openxmlformats.org/officeDocument/2006/relationships" id="262" r:id="R3f7585fccc9c48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2c1c89bac4d73" /><Relationship Type="http://schemas.openxmlformats.org/officeDocument/2006/relationships/slide" Target="/ppt/slides/slide1.xml" Id="Rf1c20b0957954d42" /><Relationship Type="http://schemas.openxmlformats.org/officeDocument/2006/relationships/slide" Target="/ppt/slides/slide2.xml" Id="Rc454bb74b72a4246" /><Relationship Type="http://schemas.openxmlformats.org/officeDocument/2006/relationships/slide" Target="/ppt/slides/slide3.xml" Id="Ree0621561cce47c1" /><Relationship Type="http://schemas.openxmlformats.org/officeDocument/2006/relationships/slide" Target="/ppt/slides/slide4.xml" Id="R351ce8acaf5f4015" /><Relationship Type="http://schemas.openxmlformats.org/officeDocument/2006/relationships/slide" Target="/ppt/slides/slide5.xml" Id="R3eacddba37694b3a" /><Relationship Type="http://schemas.openxmlformats.org/officeDocument/2006/relationships/slide" Target="/ppt/slides/slide6.xml" Id="Rad37525c75bf4905" /><Relationship Type="http://schemas.openxmlformats.org/officeDocument/2006/relationships/slide" Target="/ppt/slides/slide7.xml" Id="R3f7585fccc9c48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74e5c496a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ef8d231424106" /><Relationship Type="http://schemas.openxmlformats.org/officeDocument/2006/relationships/theme" Target="/ppt/slideMasters/theme/theme1.xml" Id="Rbaf966051d1f49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3ef8d2314241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0a565d230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3e97f4b0f4d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5795e57c84c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ce0893fd04c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e002f47ae4c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a9c75ed2e4d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4a7d72b41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KYRKJEBØ DAGLEGVARER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KYRKJEBØ DAGLEGVARER AS ble etablert [år] og holder til i Kyrkjebø.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15 574 466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4 032 476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6 582 959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MARIE LJOTEBØ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CESILIE LJOTEBØ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MAGNE LJOTEBØ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MARIE LJOTEBØ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CESILIE LJOTEBØ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MAGNE LJOTEBØ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6995 Kyrkjebø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71 11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997 097 548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