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d6238e8d4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e0df520db4ec0"/>
  </p:sldMasterIdLst>
  <p:sldIdLst>
    <p:sldId xmlns:r="http://schemas.openxmlformats.org/officeDocument/2006/relationships" id="256" r:id="R00b4af554dc846ad"/>
    <p:sldId xmlns:r="http://schemas.openxmlformats.org/officeDocument/2006/relationships" id="257" r:id="Rbee35139768d4df0"/>
    <p:sldId xmlns:r="http://schemas.openxmlformats.org/officeDocument/2006/relationships" id="258" r:id="Redba9fa917f54a2b"/>
    <p:sldId xmlns:r="http://schemas.openxmlformats.org/officeDocument/2006/relationships" id="259" r:id="R44e6473b9fbc456b"/>
    <p:sldId xmlns:r="http://schemas.openxmlformats.org/officeDocument/2006/relationships" id="260" r:id="R27be5afb07a3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e0df520db4ec0" /><Relationship Type="http://schemas.openxmlformats.org/officeDocument/2006/relationships/slide" Target="/ppt/slides/slide1.xml" Id="R00b4af554dc846ad" /><Relationship Type="http://schemas.openxmlformats.org/officeDocument/2006/relationships/slide" Target="/ppt/slides/slide2.xml" Id="Rbee35139768d4df0" /><Relationship Type="http://schemas.openxmlformats.org/officeDocument/2006/relationships/slide" Target="/ppt/slides/slide3.xml" Id="Redba9fa917f54a2b" /><Relationship Type="http://schemas.openxmlformats.org/officeDocument/2006/relationships/slide" Target="/ppt/slides/slide4.xml" Id="R44e6473b9fbc456b" /><Relationship Type="http://schemas.openxmlformats.org/officeDocument/2006/relationships/slide" Target="/ppt/slides/slide5.xml" Id="R27be5afb07a3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8c9121006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5da5aa074309" /><Relationship Type="http://schemas.openxmlformats.org/officeDocument/2006/relationships/theme" Target="/ppt/slideMasters/theme/theme1.xml" Id="Rf7e9c222e804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85da5aa07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fcf8a130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429c8354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52739aca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8b73910c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5b130812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