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770d78623e41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8bb1654bcb4570"/>
  </p:sldMasterIdLst>
  <p:sldIdLst>
    <p:sldId xmlns:r="http://schemas.openxmlformats.org/officeDocument/2006/relationships" id="256" r:id="R835b2e5366864a56"/>
    <p:sldId xmlns:r="http://schemas.openxmlformats.org/officeDocument/2006/relationships" id="257" r:id="R81ad49ab488f4369"/>
    <p:sldId xmlns:r="http://schemas.openxmlformats.org/officeDocument/2006/relationships" id="258" r:id="Rb528aa8ad48349c1"/>
    <p:sldId xmlns:r="http://schemas.openxmlformats.org/officeDocument/2006/relationships" id="259" r:id="R07f8991a65e44807"/>
    <p:sldId xmlns:r="http://schemas.openxmlformats.org/officeDocument/2006/relationships" id="260" r:id="Rdc17924f2879401c"/>
    <p:sldId xmlns:r="http://schemas.openxmlformats.org/officeDocument/2006/relationships" id="261" r:id="Rd06f00cd21f541c6"/>
    <p:sldId xmlns:r="http://schemas.openxmlformats.org/officeDocument/2006/relationships" id="262" r:id="R42cf178a4dfc4f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8bb1654bcb4570" /><Relationship Type="http://schemas.openxmlformats.org/officeDocument/2006/relationships/slide" Target="/ppt/slides/slide1.xml" Id="R835b2e5366864a56" /><Relationship Type="http://schemas.openxmlformats.org/officeDocument/2006/relationships/slide" Target="/ppt/slides/slide2.xml" Id="R81ad49ab488f4369" /><Relationship Type="http://schemas.openxmlformats.org/officeDocument/2006/relationships/slide" Target="/ppt/slides/slide3.xml" Id="Rb528aa8ad48349c1" /><Relationship Type="http://schemas.openxmlformats.org/officeDocument/2006/relationships/slide" Target="/ppt/slides/slide4.xml" Id="R07f8991a65e44807" /><Relationship Type="http://schemas.openxmlformats.org/officeDocument/2006/relationships/slide" Target="/ppt/slides/slide5.xml" Id="Rdc17924f2879401c" /><Relationship Type="http://schemas.openxmlformats.org/officeDocument/2006/relationships/slide" Target="/ppt/slides/slide6.xml" Id="Rd06f00cd21f541c6" /><Relationship Type="http://schemas.openxmlformats.org/officeDocument/2006/relationships/slide" Target="/ppt/slides/slide7.xml" Id="R42cf178a4dfc4f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65d6c96bd64f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ba964a17442f8" /><Relationship Type="http://schemas.openxmlformats.org/officeDocument/2006/relationships/theme" Target="/ppt/slideMasters/theme/theme1.xml" Id="Rba06dc5d41d649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8ba964a17442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6fafc33e247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0069e72aa43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7a0f5a1d743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b3c5cdb2c45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a3c219d944e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b52e4e64746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fb112172849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NORLINK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NORLINK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−2 322 940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29 918 832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314 137 280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318 263 743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NORLINK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997 133 803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