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bfd909e71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84eaab929455d"/>
  </p:sldMasterIdLst>
  <p:sldIdLst>
    <p:sldId xmlns:r="http://schemas.openxmlformats.org/officeDocument/2006/relationships" id="256" r:id="R679ee3c432b541c6"/>
    <p:sldId xmlns:r="http://schemas.openxmlformats.org/officeDocument/2006/relationships" id="257" r:id="R42fd349c91fb40ae"/>
    <p:sldId xmlns:r="http://schemas.openxmlformats.org/officeDocument/2006/relationships" id="258" r:id="R6ddf2693780b4059"/>
    <p:sldId xmlns:r="http://schemas.openxmlformats.org/officeDocument/2006/relationships" id="259" r:id="Rf422212c28154f60"/>
    <p:sldId xmlns:r="http://schemas.openxmlformats.org/officeDocument/2006/relationships" id="260" r:id="Rb6b743b5d63449b4"/>
    <p:sldId xmlns:r="http://schemas.openxmlformats.org/officeDocument/2006/relationships" id="261" r:id="Rf0cd5f4341944b29"/>
    <p:sldId xmlns:r="http://schemas.openxmlformats.org/officeDocument/2006/relationships" id="262" r:id="Rc4517354d754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84eaab929455d" /><Relationship Type="http://schemas.openxmlformats.org/officeDocument/2006/relationships/slide" Target="/ppt/slides/slide1.xml" Id="R679ee3c432b541c6" /><Relationship Type="http://schemas.openxmlformats.org/officeDocument/2006/relationships/slide" Target="/ppt/slides/slide2.xml" Id="R42fd349c91fb40ae" /><Relationship Type="http://schemas.openxmlformats.org/officeDocument/2006/relationships/slide" Target="/ppt/slides/slide3.xml" Id="R6ddf2693780b4059" /><Relationship Type="http://schemas.openxmlformats.org/officeDocument/2006/relationships/slide" Target="/ppt/slides/slide4.xml" Id="Rf422212c28154f60" /><Relationship Type="http://schemas.openxmlformats.org/officeDocument/2006/relationships/slide" Target="/ppt/slides/slide5.xml" Id="Rb6b743b5d63449b4" /><Relationship Type="http://schemas.openxmlformats.org/officeDocument/2006/relationships/slide" Target="/ppt/slides/slide6.xml" Id="Rf0cd5f4341944b29" /><Relationship Type="http://schemas.openxmlformats.org/officeDocument/2006/relationships/slide" Target="/ppt/slides/slide7.xml" Id="Rc4517354d754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cf4bf9819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bda29e5e44304" /><Relationship Type="http://schemas.openxmlformats.org/officeDocument/2006/relationships/theme" Target="/ppt/slideMasters/theme/theme1.xml" Id="R59610985efe24e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bda29e5e4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cf1cf8702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0c99d7ea4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5838f9a7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1efa99f0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067bb99c5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cea5c320e45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c5743289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