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dd0dfbd6e941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d063cbe4b24e38"/>
  </p:sldMasterIdLst>
  <p:sldIdLst>
    <p:sldId xmlns:r="http://schemas.openxmlformats.org/officeDocument/2006/relationships" id="256" r:id="Rfa8a7f6403764fe8"/>
    <p:sldId xmlns:r="http://schemas.openxmlformats.org/officeDocument/2006/relationships" id="257" r:id="R0bf8a42728d9484d"/>
    <p:sldId xmlns:r="http://schemas.openxmlformats.org/officeDocument/2006/relationships" id="258" r:id="R9a668709039b4dbf"/>
    <p:sldId xmlns:r="http://schemas.openxmlformats.org/officeDocument/2006/relationships" id="259" r:id="R009a7c7c7cc54f15"/>
    <p:sldId xmlns:r="http://schemas.openxmlformats.org/officeDocument/2006/relationships" id="260" r:id="R86d7d05be0904062"/>
    <p:sldId xmlns:r="http://schemas.openxmlformats.org/officeDocument/2006/relationships" id="261" r:id="R975ff14669a74b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d063cbe4b24e38" /><Relationship Type="http://schemas.openxmlformats.org/officeDocument/2006/relationships/slide" Target="/ppt/slides/slide1.xml" Id="Rfa8a7f6403764fe8" /><Relationship Type="http://schemas.openxmlformats.org/officeDocument/2006/relationships/slide" Target="/ppt/slides/slide2.xml" Id="R0bf8a42728d9484d" /><Relationship Type="http://schemas.openxmlformats.org/officeDocument/2006/relationships/slide" Target="/ppt/slides/slide3.xml" Id="R9a668709039b4dbf" /><Relationship Type="http://schemas.openxmlformats.org/officeDocument/2006/relationships/slide" Target="/ppt/slides/slide4.xml" Id="R009a7c7c7cc54f15" /><Relationship Type="http://schemas.openxmlformats.org/officeDocument/2006/relationships/slide" Target="/ppt/slides/slide5.xml" Id="R86d7d05be0904062" /><Relationship Type="http://schemas.openxmlformats.org/officeDocument/2006/relationships/slide" Target="/ppt/slides/slide6.xml" Id="R975ff14669a74b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1a118163364d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ede6cd8744e33" /><Relationship Type="http://schemas.openxmlformats.org/officeDocument/2006/relationships/theme" Target="/ppt/slideMasters/theme/theme1.xml" Id="Rae5da28047a345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5ede6cd8744e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bf9a77d6746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10d676ed44b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9d609a44e47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6ca6abb0f44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773ee200840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391f8ed5d42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SPAREBANK 1 NORD-NORGE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 1 NORD-NORGE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−5 670 401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176 212 810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3 262 395 952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3 545 954 652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post@snnstiftelsen.no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www.snnstiftelsen.no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997 144 406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