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d54dda5a7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4bbc93be4404f"/>
  </p:sldMasterIdLst>
  <p:sldIdLst>
    <p:sldId xmlns:r="http://schemas.openxmlformats.org/officeDocument/2006/relationships" id="256" r:id="R4653ead0534e4b35"/>
    <p:sldId xmlns:r="http://schemas.openxmlformats.org/officeDocument/2006/relationships" id="257" r:id="Rbc4a99da686541cf"/>
    <p:sldId xmlns:r="http://schemas.openxmlformats.org/officeDocument/2006/relationships" id="258" r:id="R3acaa526f157403c"/>
    <p:sldId xmlns:r="http://schemas.openxmlformats.org/officeDocument/2006/relationships" id="259" r:id="Rae86116a3c5a41f8"/>
    <p:sldId xmlns:r="http://schemas.openxmlformats.org/officeDocument/2006/relationships" id="260" r:id="R94f6c8f2f3a3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4bbc93be4404f" /><Relationship Type="http://schemas.openxmlformats.org/officeDocument/2006/relationships/slide" Target="/ppt/slides/slide1.xml" Id="R4653ead0534e4b35" /><Relationship Type="http://schemas.openxmlformats.org/officeDocument/2006/relationships/slide" Target="/ppt/slides/slide2.xml" Id="Rbc4a99da686541cf" /><Relationship Type="http://schemas.openxmlformats.org/officeDocument/2006/relationships/slide" Target="/ppt/slides/slide3.xml" Id="R3acaa526f157403c" /><Relationship Type="http://schemas.openxmlformats.org/officeDocument/2006/relationships/slide" Target="/ppt/slides/slide4.xml" Id="Rae86116a3c5a41f8" /><Relationship Type="http://schemas.openxmlformats.org/officeDocument/2006/relationships/slide" Target="/ppt/slides/slide5.xml" Id="R94f6c8f2f3a3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0044aa626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9b14cdcc422a" /><Relationship Type="http://schemas.openxmlformats.org/officeDocument/2006/relationships/theme" Target="/ppt/slideMasters/theme/theme1.xml" Id="R59bef1f283d8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f9b14cdcc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0110cbd0c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10b54abd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4c136f03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9716e23a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e21e4ba4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VERKSTEDSPERSONALETS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VERKSTEDSPERSONALETS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jonas.hellesen@euromaint.com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VERKSTEDSPERSONALETS FORENING</a:t>
            </a:r>
          </a:p>
        </p:txBody>
      </p:sp>
    </p:spTree>
  </p:cSld>
  <p:clrMapOvr>
    <a:masterClrMapping xmlns:a="http://schemas.openxmlformats.org/drawingml/2006/main"/>
  </p:clrMapOvr>
</p:sld>
</file>