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55c60d71648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7c0a25c37483a"/>
  </p:sldMasterIdLst>
  <p:sldIdLst>
    <p:sldId xmlns:r="http://schemas.openxmlformats.org/officeDocument/2006/relationships" id="256" r:id="R904b68c81e284cf0"/>
    <p:sldId xmlns:r="http://schemas.openxmlformats.org/officeDocument/2006/relationships" id="257" r:id="R51a8ba2873cd4297"/>
    <p:sldId xmlns:r="http://schemas.openxmlformats.org/officeDocument/2006/relationships" id="258" r:id="R408dba38c6fe4f83"/>
    <p:sldId xmlns:r="http://schemas.openxmlformats.org/officeDocument/2006/relationships" id="259" r:id="R846cb4dec04b4d20"/>
    <p:sldId xmlns:r="http://schemas.openxmlformats.org/officeDocument/2006/relationships" id="260" r:id="R098db6c0c8e04e7d"/>
    <p:sldId xmlns:r="http://schemas.openxmlformats.org/officeDocument/2006/relationships" id="261" r:id="R28ce251352f04f71"/>
    <p:sldId xmlns:r="http://schemas.openxmlformats.org/officeDocument/2006/relationships" id="262" r:id="R82f43b55823f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7c0a25c37483a" /><Relationship Type="http://schemas.openxmlformats.org/officeDocument/2006/relationships/slide" Target="/ppt/slides/slide1.xml" Id="R904b68c81e284cf0" /><Relationship Type="http://schemas.openxmlformats.org/officeDocument/2006/relationships/slide" Target="/ppt/slides/slide2.xml" Id="R51a8ba2873cd4297" /><Relationship Type="http://schemas.openxmlformats.org/officeDocument/2006/relationships/slide" Target="/ppt/slides/slide3.xml" Id="R408dba38c6fe4f83" /><Relationship Type="http://schemas.openxmlformats.org/officeDocument/2006/relationships/slide" Target="/ppt/slides/slide4.xml" Id="R846cb4dec04b4d20" /><Relationship Type="http://schemas.openxmlformats.org/officeDocument/2006/relationships/slide" Target="/ppt/slides/slide5.xml" Id="R098db6c0c8e04e7d" /><Relationship Type="http://schemas.openxmlformats.org/officeDocument/2006/relationships/slide" Target="/ppt/slides/slide6.xml" Id="R28ce251352f04f71" /><Relationship Type="http://schemas.openxmlformats.org/officeDocument/2006/relationships/slide" Target="/ppt/slides/slide7.xml" Id="R82f43b55823f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d7216b6a3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e88689bc24caf" /><Relationship Type="http://schemas.openxmlformats.org/officeDocument/2006/relationships/theme" Target="/ppt/slideMasters/theme/theme1.xml" Id="R185a88968d544d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e88689bc2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dbe23a30e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5e667245f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f677d7aac4d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839f7f4f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66fea53d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9bd1e2c8e41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1d0e0c0c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13 564 316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