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dae8ed19a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304ec00cd4d1c"/>
  </p:sldMasterIdLst>
  <p:sldIdLst>
    <p:sldId xmlns:r="http://schemas.openxmlformats.org/officeDocument/2006/relationships" id="256" r:id="R365c8124bd234210"/>
    <p:sldId xmlns:r="http://schemas.openxmlformats.org/officeDocument/2006/relationships" id="257" r:id="R257ec960058b4345"/>
    <p:sldId xmlns:r="http://schemas.openxmlformats.org/officeDocument/2006/relationships" id="258" r:id="R03135140b7ad4ccb"/>
    <p:sldId xmlns:r="http://schemas.openxmlformats.org/officeDocument/2006/relationships" id="259" r:id="R1d8a26f5c31a406b"/>
    <p:sldId xmlns:r="http://schemas.openxmlformats.org/officeDocument/2006/relationships" id="260" r:id="R3efdfadcc2d542e8"/>
    <p:sldId xmlns:r="http://schemas.openxmlformats.org/officeDocument/2006/relationships" id="261" r:id="R07ee9c08a7fd4e6a"/>
    <p:sldId xmlns:r="http://schemas.openxmlformats.org/officeDocument/2006/relationships" id="262" r:id="Rcf106d12221c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304ec00cd4d1c" /><Relationship Type="http://schemas.openxmlformats.org/officeDocument/2006/relationships/slide" Target="/ppt/slides/slide1.xml" Id="R365c8124bd234210" /><Relationship Type="http://schemas.openxmlformats.org/officeDocument/2006/relationships/slide" Target="/ppt/slides/slide2.xml" Id="R257ec960058b4345" /><Relationship Type="http://schemas.openxmlformats.org/officeDocument/2006/relationships/slide" Target="/ppt/slides/slide3.xml" Id="R03135140b7ad4ccb" /><Relationship Type="http://schemas.openxmlformats.org/officeDocument/2006/relationships/slide" Target="/ppt/slides/slide4.xml" Id="R1d8a26f5c31a406b" /><Relationship Type="http://schemas.openxmlformats.org/officeDocument/2006/relationships/slide" Target="/ppt/slides/slide5.xml" Id="R3efdfadcc2d542e8" /><Relationship Type="http://schemas.openxmlformats.org/officeDocument/2006/relationships/slide" Target="/ppt/slides/slide6.xml" Id="R07ee9c08a7fd4e6a" /><Relationship Type="http://schemas.openxmlformats.org/officeDocument/2006/relationships/slide" Target="/ppt/slides/slide7.xml" Id="Rcf106d12221c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ac09ffe97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978cc76c4a1f" /><Relationship Type="http://schemas.openxmlformats.org/officeDocument/2006/relationships/theme" Target="/ppt/slideMasters/theme/theme1.xml" Id="R55e1594a105d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9978cc76c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7ddb142f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3e177c07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47c3ae13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287fc536c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2a50a8cd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b6fc0b54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ca2bd5a5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