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8b19f6da4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f7532487a4cf0"/>
  </p:sldMasterIdLst>
  <p:sldIdLst>
    <p:sldId xmlns:r="http://schemas.openxmlformats.org/officeDocument/2006/relationships" id="256" r:id="R6eb3875bfce54ab9"/>
    <p:sldId xmlns:r="http://schemas.openxmlformats.org/officeDocument/2006/relationships" id="257" r:id="Raddcf95946194aa8"/>
    <p:sldId xmlns:r="http://schemas.openxmlformats.org/officeDocument/2006/relationships" id="258" r:id="Re195cb5fb0f24f0c"/>
    <p:sldId xmlns:r="http://schemas.openxmlformats.org/officeDocument/2006/relationships" id="259" r:id="R991d3aca576049ce"/>
    <p:sldId xmlns:r="http://schemas.openxmlformats.org/officeDocument/2006/relationships" id="260" r:id="R01118f6d9fc64fac"/>
    <p:sldId xmlns:r="http://schemas.openxmlformats.org/officeDocument/2006/relationships" id="261" r:id="R0961296517a64c4a"/>
    <p:sldId xmlns:r="http://schemas.openxmlformats.org/officeDocument/2006/relationships" id="262" r:id="R05fd9c68f92d4e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f7532487a4cf0" /><Relationship Type="http://schemas.openxmlformats.org/officeDocument/2006/relationships/slide" Target="/ppt/slides/slide1.xml" Id="R6eb3875bfce54ab9" /><Relationship Type="http://schemas.openxmlformats.org/officeDocument/2006/relationships/slide" Target="/ppt/slides/slide2.xml" Id="Raddcf95946194aa8" /><Relationship Type="http://schemas.openxmlformats.org/officeDocument/2006/relationships/slide" Target="/ppt/slides/slide3.xml" Id="Re195cb5fb0f24f0c" /><Relationship Type="http://schemas.openxmlformats.org/officeDocument/2006/relationships/slide" Target="/ppt/slides/slide4.xml" Id="R991d3aca576049ce" /><Relationship Type="http://schemas.openxmlformats.org/officeDocument/2006/relationships/slide" Target="/ppt/slides/slide5.xml" Id="R01118f6d9fc64fac" /><Relationship Type="http://schemas.openxmlformats.org/officeDocument/2006/relationships/slide" Target="/ppt/slides/slide6.xml" Id="R0961296517a64c4a" /><Relationship Type="http://schemas.openxmlformats.org/officeDocument/2006/relationships/slide" Target="/ppt/slides/slide7.xml" Id="R05fd9c68f92d4e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2f8209f15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7aa1b96234aae" /><Relationship Type="http://schemas.openxmlformats.org/officeDocument/2006/relationships/theme" Target="/ppt/slideMasters/theme/theme1.xml" Id="R4d4373c5409b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7aa1b96234a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a20da16004b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fef961d18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aecf255b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a748fe70e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4526313bf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77e3036b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529dae152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GRANGE ROAD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92D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