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f88109f56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ef3784bc84f4a"/>
  </p:sldMasterIdLst>
  <p:sldIdLst>
    <p:sldId xmlns:r="http://schemas.openxmlformats.org/officeDocument/2006/relationships" id="256" r:id="R8cd151cc522a4452"/>
    <p:sldId xmlns:r="http://schemas.openxmlformats.org/officeDocument/2006/relationships" id="257" r:id="Rc449588796d8424f"/>
    <p:sldId xmlns:r="http://schemas.openxmlformats.org/officeDocument/2006/relationships" id="258" r:id="Re2502dd533c14931"/>
    <p:sldId xmlns:r="http://schemas.openxmlformats.org/officeDocument/2006/relationships" id="259" r:id="R2780b3e3b6c245e4"/>
    <p:sldId xmlns:r="http://schemas.openxmlformats.org/officeDocument/2006/relationships" id="260" r:id="R99c796d070384b3d"/>
    <p:sldId xmlns:r="http://schemas.openxmlformats.org/officeDocument/2006/relationships" id="261" r:id="R0ef87b59b0cc49e1"/>
    <p:sldId xmlns:r="http://schemas.openxmlformats.org/officeDocument/2006/relationships" id="262" r:id="Rafd4db1df4a3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ef3784bc84f4a" /><Relationship Type="http://schemas.openxmlformats.org/officeDocument/2006/relationships/slide" Target="/ppt/slides/slide1.xml" Id="R8cd151cc522a4452" /><Relationship Type="http://schemas.openxmlformats.org/officeDocument/2006/relationships/slide" Target="/ppt/slides/slide2.xml" Id="Rc449588796d8424f" /><Relationship Type="http://schemas.openxmlformats.org/officeDocument/2006/relationships/slide" Target="/ppt/slides/slide3.xml" Id="Re2502dd533c14931" /><Relationship Type="http://schemas.openxmlformats.org/officeDocument/2006/relationships/slide" Target="/ppt/slides/slide4.xml" Id="R2780b3e3b6c245e4" /><Relationship Type="http://schemas.openxmlformats.org/officeDocument/2006/relationships/slide" Target="/ppt/slides/slide5.xml" Id="R99c796d070384b3d" /><Relationship Type="http://schemas.openxmlformats.org/officeDocument/2006/relationships/slide" Target="/ppt/slides/slide6.xml" Id="R0ef87b59b0cc49e1" /><Relationship Type="http://schemas.openxmlformats.org/officeDocument/2006/relationships/slide" Target="/ppt/slides/slide7.xml" Id="Rafd4db1df4a3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f20dd0364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08a0d9bd41e5" /><Relationship Type="http://schemas.openxmlformats.org/officeDocument/2006/relationships/theme" Target="/ppt/slideMasters/theme/theme1.xml" Id="Rb19d892ad35a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908a0d9bd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9d7b23e5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ef966d061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19aa8a4d5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dafa93fe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bc77839b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cd1edbb4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242258890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