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efc6ce7c0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97d7fa46e4fb8"/>
  </p:sldMasterIdLst>
  <p:sldIdLst>
    <p:sldId xmlns:r="http://schemas.openxmlformats.org/officeDocument/2006/relationships" id="256" r:id="R908d35f607044e8b"/>
    <p:sldId xmlns:r="http://schemas.openxmlformats.org/officeDocument/2006/relationships" id="257" r:id="Rbf756f9f8d074eb1"/>
    <p:sldId xmlns:r="http://schemas.openxmlformats.org/officeDocument/2006/relationships" id="258" r:id="R3142df811aac4c40"/>
    <p:sldId xmlns:r="http://schemas.openxmlformats.org/officeDocument/2006/relationships" id="259" r:id="R927449dafd164b73"/>
    <p:sldId xmlns:r="http://schemas.openxmlformats.org/officeDocument/2006/relationships" id="260" r:id="R1e31abccf7e34820"/>
    <p:sldId xmlns:r="http://schemas.openxmlformats.org/officeDocument/2006/relationships" id="261" r:id="Ra130cdc04c504851"/>
    <p:sldId xmlns:r="http://schemas.openxmlformats.org/officeDocument/2006/relationships" id="262" r:id="R19b14f7000f1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97d7fa46e4fb8" /><Relationship Type="http://schemas.openxmlformats.org/officeDocument/2006/relationships/slide" Target="/ppt/slides/slide1.xml" Id="R908d35f607044e8b" /><Relationship Type="http://schemas.openxmlformats.org/officeDocument/2006/relationships/slide" Target="/ppt/slides/slide2.xml" Id="Rbf756f9f8d074eb1" /><Relationship Type="http://schemas.openxmlformats.org/officeDocument/2006/relationships/slide" Target="/ppt/slides/slide3.xml" Id="R3142df811aac4c40" /><Relationship Type="http://schemas.openxmlformats.org/officeDocument/2006/relationships/slide" Target="/ppt/slides/slide4.xml" Id="R927449dafd164b73" /><Relationship Type="http://schemas.openxmlformats.org/officeDocument/2006/relationships/slide" Target="/ppt/slides/slide5.xml" Id="R1e31abccf7e34820" /><Relationship Type="http://schemas.openxmlformats.org/officeDocument/2006/relationships/slide" Target="/ppt/slides/slide6.xml" Id="Ra130cdc04c504851" /><Relationship Type="http://schemas.openxmlformats.org/officeDocument/2006/relationships/slide" Target="/ppt/slides/slide7.xml" Id="R19b14f7000f1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192ef3b244c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26ec7128b4142" /><Relationship Type="http://schemas.openxmlformats.org/officeDocument/2006/relationships/theme" Target="/ppt/slideMasters/theme/theme1.xml" Id="R0a1f212d0b1e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26ec7128b41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7c09db12c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5d0847694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f6e39d178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8876f898b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4175a07e5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57764ff0046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71ea5c0ed48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18 851 586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395 194 477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396 729 451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Gundersen, Gopledalsveien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