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92965a292148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7c312ff3c24606"/>
  </p:sldMasterIdLst>
  <p:sldIdLst>
    <p:sldId xmlns:r="http://schemas.openxmlformats.org/officeDocument/2006/relationships" id="256" r:id="R224549584b49430f"/>
    <p:sldId xmlns:r="http://schemas.openxmlformats.org/officeDocument/2006/relationships" id="257" r:id="R3a6e326c254b445c"/>
    <p:sldId xmlns:r="http://schemas.openxmlformats.org/officeDocument/2006/relationships" id="258" r:id="Rcad4749eae804598"/>
    <p:sldId xmlns:r="http://schemas.openxmlformats.org/officeDocument/2006/relationships" id="259" r:id="R83f6f3cbe604421e"/>
    <p:sldId xmlns:r="http://schemas.openxmlformats.org/officeDocument/2006/relationships" id="260" r:id="Ra0f363c785c746ff"/>
    <p:sldId xmlns:r="http://schemas.openxmlformats.org/officeDocument/2006/relationships" id="261" r:id="R5b1b78af17ec4b77"/>
    <p:sldId xmlns:r="http://schemas.openxmlformats.org/officeDocument/2006/relationships" id="262" r:id="Re7c3abc6ec2f4c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7c312ff3c24606" /><Relationship Type="http://schemas.openxmlformats.org/officeDocument/2006/relationships/slide" Target="/ppt/slides/slide1.xml" Id="R224549584b49430f" /><Relationship Type="http://schemas.openxmlformats.org/officeDocument/2006/relationships/slide" Target="/ppt/slides/slide2.xml" Id="R3a6e326c254b445c" /><Relationship Type="http://schemas.openxmlformats.org/officeDocument/2006/relationships/slide" Target="/ppt/slides/slide3.xml" Id="Rcad4749eae804598" /><Relationship Type="http://schemas.openxmlformats.org/officeDocument/2006/relationships/slide" Target="/ppt/slides/slide4.xml" Id="R83f6f3cbe604421e" /><Relationship Type="http://schemas.openxmlformats.org/officeDocument/2006/relationships/slide" Target="/ppt/slides/slide5.xml" Id="Ra0f363c785c746ff" /><Relationship Type="http://schemas.openxmlformats.org/officeDocument/2006/relationships/slide" Target="/ppt/slides/slide6.xml" Id="R5b1b78af17ec4b77" /><Relationship Type="http://schemas.openxmlformats.org/officeDocument/2006/relationships/slide" Target="/ppt/slides/slide7.xml" Id="Re7c3abc6ec2f4c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cefeb1e69045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6bfaf15dc42df" /><Relationship Type="http://schemas.openxmlformats.org/officeDocument/2006/relationships/theme" Target="/ppt/slideMasters/theme/theme1.xml" Id="R1ebc84c87ea743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96bfaf15dc42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68d7787ab47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770fef17d4f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fbcce347a4f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cb353ee6749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7318cfc784b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707e3898146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a3a388ddb44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SVENDSENGRUPPEN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SVENDSENGRUPPEN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1 516 205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−5 549 260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2 410 658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13 148 306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49 605 708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BERNT OVE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DANIEL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JAN HENRIK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JARL OVE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Heiseldalsvegen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4706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997 243 595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