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82bf3cb26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b0ce1a01e4017"/>
  </p:sldMasterIdLst>
  <p:sldIdLst>
    <p:sldId xmlns:r="http://schemas.openxmlformats.org/officeDocument/2006/relationships" id="256" r:id="R5ac4c834fc8945f6"/>
    <p:sldId xmlns:r="http://schemas.openxmlformats.org/officeDocument/2006/relationships" id="257" r:id="R8efec4ba3788480c"/>
    <p:sldId xmlns:r="http://schemas.openxmlformats.org/officeDocument/2006/relationships" id="258" r:id="R41125a8a5bf44533"/>
    <p:sldId xmlns:r="http://schemas.openxmlformats.org/officeDocument/2006/relationships" id="259" r:id="Rbfaef39bc8104f1c"/>
    <p:sldId xmlns:r="http://schemas.openxmlformats.org/officeDocument/2006/relationships" id="260" r:id="R2206de72318e4d52"/>
    <p:sldId xmlns:r="http://schemas.openxmlformats.org/officeDocument/2006/relationships" id="261" r:id="R637d56485e174934"/>
    <p:sldId xmlns:r="http://schemas.openxmlformats.org/officeDocument/2006/relationships" id="262" r:id="Rff7f2912f331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b0ce1a01e4017" /><Relationship Type="http://schemas.openxmlformats.org/officeDocument/2006/relationships/slide" Target="/ppt/slides/slide1.xml" Id="R5ac4c834fc8945f6" /><Relationship Type="http://schemas.openxmlformats.org/officeDocument/2006/relationships/slide" Target="/ppt/slides/slide2.xml" Id="R8efec4ba3788480c" /><Relationship Type="http://schemas.openxmlformats.org/officeDocument/2006/relationships/slide" Target="/ppt/slides/slide3.xml" Id="R41125a8a5bf44533" /><Relationship Type="http://schemas.openxmlformats.org/officeDocument/2006/relationships/slide" Target="/ppt/slides/slide4.xml" Id="Rbfaef39bc8104f1c" /><Relationship Type="http://schemas.openxmlformats.org/officeDocument/2006/relationships/slide" Target="/ppt/slides/slide5.xml" Id="R2206de72318e4d52" /><Relationship Type="http://schemas.openxmlformats.org/officeDocument/2006/relationships/slide" Target="/ppt/slides/slide6.xml" Id="R637d56485e174934" /><Relationship Type="http://schemas.openxmlformats.org/officeDocument/2006/relationships/slide" Target="/ppt/slides/slide7.xml" Id="Rff7f2912f331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784ab4193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aa122d3f4727" /><Relationship Type="http://schemas.openxmlformats.org/officeDocument/2006/relationships/theme" Target="/ppt/slideMasters/theme/theme1.xml" Id="R4a55852e3660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0aa122d3f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672563de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b1afd955b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b17ba1a40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e2550191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993b7d7e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aca2d17d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8fd75e41d49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INVEST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70 688 197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 INVEST AS</a:t>
            </a:r>
          </a:p>
        </p:txBody>
      </p:sp>
    </p:spTree>
  </p:cSld>
  <p:clrMapOvr>
    <a:masterClrMapping xmlns:a="http://schemas.openxmlformats.org/drawingml/2006/main"/>
  </p:clrMapOvr>
</p:sld>
</file>