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35d9991ab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48b8f304b4199"/>
  </p:sldMasterIdLst>
  <p:sldIdLst>
    <p:sldId xmlns:r="http://schemas.openxmlformats.org/officeDocument/2006/relationships" id="256" r:id="R475cf216958a4159"/>
    <p:sldId xmlns:r="http://schemas.openxmlformats.org/officeDocument/2006/relationships" id="257" r:id="R4f694d32895b4635"/>
    <p:sldId xmlns:r="http://schemas.openxmlformats.org/officeDocument/2006/relationships" id="258" r:id="R8f189ca220ca47a6"/>
    <p:sldId xmlns:r="http://schemas.openxmlformats.org/officeDocument/2006/relationships" id="259" r:id="R305b6e81813f4b54"/>
    <p:sldId xmlns:r="http://schemas.openxmlformats.org/officeDocument/2006/relationships" id="260" r:id="Ra130c6046393472b"/>
    <p:sldId xmlns:r="http://schemas.openxmlformats.org/officeDocument/2006/relationships" id="261" r:id="Rdfa85b9a134d470d"/>
    <p:sldId xmlns:r="http://schemas.openxmlformats.org/officeDocument/2006/relationships" id="262" r:id="R02b5792598be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48b8f304b4199" /><Relationship Type="http://schemas.openxmlformats.org/officeDocument/2006/relationships/slide" Target="/ppt/slides/slide1.xml" Id="R475cf216958a4159" /><Relationship Type="http://schemas.openxmlformats.org/officeDocument/2006/relationships/slide" Target="/ppt/slides/slide2.xml" Id="R4f694d32895b4635" /><Relationship Type="http://schemas.openxmlformats.org/officeDocument/2006/relationships/slide" Target="/ppt/slides/slide3.xml" Id="R8f189ca220ca47a6" /><Relationship Type="http://schemas.openxmlformats.org/officeDocument/2006/relationships/slide" Target="/ppt/slides/slide4.xml" Id="R305b6e81813f4b54" /><Relationship Type="http://schemas.openxmlformats.org/officeDocument/2006/relationships/slide" Target="/ppt/slides/slide5.xml" Id="Ra130c6046393472b" /><Relationship Type="http://schemas.openxmlformats.org/officeDocument/2006/relationships/slide" Target="/ppt/slides/slide6.xml" Id="Rdfa85b9a134d470d" /><Relationship Type="http://schemas.openxmlformats.org/officeDocument/2006/relationships/slide" Target="/ppt/slides/slide7.xml" Id="R02b5792598be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b21f2205d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b64d72a814628" /><Relationship Type="http://schemas.openxmlformats.org/officeDocument/2006/relationships/theme" Target="/ppt/slideMasters/theme/theme1.xml" Id="Rfee95ddde7e1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b64d72a81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7044f2dc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e4d0d124d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7489dfc3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27dac401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311ade352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f408ddf73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24269cc13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