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72e497299541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b5e2b42de543de"/>
  </p:sldMasterIdLst>
  <p:sldIdLst>
    <p:sldId xmlns:r="http://schemas.openxmlformats.org/officeDocument/2006/relationships" id="256" r:id="Rad2a15b80c77448c"/>
    <p:sldId xmlns:r="http://schemas.openxmlformats.org/officeDocument/2006/relationships" id="257" r:id="Rf73bfd2a91d44bc4"/>
    <p:sldId xmlns:r="http://schemas.openxmlformats.org/officeDocument/2006/relationships" id="258" r:id="R6d0261fbcfea4e24"/>
    <p:sldId xmlns:r="http://schemas.openxmlformats.org/officeDocument/2006/relationships" id="259" r:id="R710dbc0e59104459"/>
    <p:sldId xmlns:r="http://schemas.openxmlformats.org/officeDocument/2006/relationships" id="260" r:id="Raf4398a1afdc41fb"/>
    <p:sldId xmlns:r="http://schemas.openxmlformats.org/officeDocument/2006/relationships" id="261" r:id="R30812705fb924bad"/>
    <p:sldId xmlns:r="http://schemas.openxmlformats.org/officeDocument/2006/relationships" id="262" r:id="R3b3db3e2067149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b5e2b42de543de" /><Relationship Type="http://schemas.openxmlformats.org/officeDocument/2006/relationships/slide" Target="/ppt/slides/slide1.xml" Id="Rad2a15b80c77448c" /><Relationship Type="http://schemas.openxmlformats.org/officeDocument/2006/relationships/slide" Target="/ppt/slides/slide2.xml" Id="Rf73bfd2a91d44bc4" /><Relationship Type="http://schemas.openxmlformats.org/officeDocument/2006/relationships/slide" Target="/ppt/slides/slide3.xml" Id="R6d0261fbcfea4e24" /><Relationship Type="http://schemas.openxmlformats.org/officeDocument/2006/relationships/slide" Target="/ppt/slides/slide4.xml" Id="R710dbc0e59104459" /><Relationship Type="http://schemas.openxmlformats.org/officeDocument/2006/relationships/slide" Target="/ppt/slides/slide5.xml" Id="Raf4398a1afdc41fb" /><Relationship Type="http://schemas.openxmlformats.org/officeDocument/2006/relationships/slide" Target="/ppt/slides/slide6.xml" Id="R30812705fb924bad" /><Relationship Type="http://schemas.openxmlformats.org/officeDocument/2006/relationships/slide" Target="/ppt/slides/slide7.xml" Id="R3b3db3e2067149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f5c74a10dc4b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da2f4888e4de7" /><Relationship Type="http://schemas.openxmlformats.org/officeDocument/2006/relationships/theme" Target="/ppt/slideMasters/theme/theme1.xml" Id="R0c315e2516be41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9da2f4888e4d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1cb3620a04c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d5016df564b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c41e677614b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02aacaf8f46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94413efb74d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f40bc70fd48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0aded00a844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PEOPLES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PEOPLES OSLO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18 138 407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−847 552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−849 443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851 664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4 000 583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&amp; G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Arbeidersamfunnets plass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peoplesloft@gmail.com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997 284 607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