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12040924b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2acc0b8604863"/>
  </p:sldMasterIdLst>
  <p:sldIdLst>
    <p:sldId xmlns:r="http://schemas.openxmlformats.org/officeDocument/2006/relationships" id="256" r:id="R2c24963dedc24d48"/>
    <p:sldId xmlns:r="http://schemas.openxmlformats.org/officeDocument/2006/relationships" id="257" r:id="Rf76f76189f3946fb"/>
    <p:sldId xmlns:r="http://schemas.openxmlformats.org/officeDocument/2006/relationships" id="258" r:id="Rb5beed29a21d4038"/>
    <p:sldId xmlns:r="http://schemas.openxmlformats.org/officeDocument/2006/relationships" id="259" r:id="R4dc95f25bfe04389"/>
    <p:sldId xmlns:r="http://schemas.openxmlformats.org/officeDocument/2006/relationships" id="260" r:id="R3d06ffbcc35f465f"/>
    <p:sldId xmlns:r="http://schemas.openxmlformats.org/officeDocument/2006/relationships" id="261" r:id="R490a837237454f27"/>
    <p:sldId xmlns:r="http://schemas.openxmlformats.org/officeDocument/2006/relationships" id="262" r:id="Ref81d06fef69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2acc0b8604863" /><Relationship Type="http://schemas.openxmlformats.org/officeDocument/2006/relationships/slide" Target="/ppt/slides/slide1.xml" Id="R2c24963dedc24d48" /><Relationship Type="http://schemas.openxmlformats.org/officeDocument/2006/relationships/slide" Target="/ppt/slides/slide2.xml" Id="Rf76f76189f3946fb" /><Relationship Type="http://schemas.openxmlformats.org/officeDocument/2006/relationships/slide" Target="/ppt/slides/slide3.xml" Id="Rb5beed29a21d4038" /><Relationship Type="http://schemas.openxmlformats.org/officeDocument/2006/relationships/slide" Target="/ppt/slides/slide4.xml" Id="R4dc95f25bfe04389" /><Relationship Type="http://schemas.openxmlformats.org/officeDocument/2006/relationships/slide" Target="/ppt/slides/slide5.xml" Id="R3d06ffbcc35f465f" /><Relationship Type="http://schemas.openxmlformats.org/officeDocument/2006/relationships/slide" Target="/ppt/slides/slide6.xml" Id="R490a837237454f27" /><Relationship Type="http://schemas.openxmlformats.org/officeDocument/2006/relationships/slide" Target="/ppt/slides/slide7.xml" Id="Ref81d06fef69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701f7970b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46e3efc8f4ee0" /><Relationship Type="http://schemas.openxmlformats.org/officeDocument/2006/relationships/theme" Target="/ppt/slideMasters/theme/theme1.xml" Id="R7caa4b2104e3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46e3efc8f4e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367af12b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50794e8a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9176e750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6ea45459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f194aa0ed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a716c84a7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062aeaf27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VIVIAN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Kvernhagen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997 331 494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