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b5986237354f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70a28abec04da9"/>
  </p:sldMasterIdLst>
  <p:sldIdLst>
    <p:sldId xmlns:r="http://schemas.openxmlformats.org/officeDocument/2006/relationships" id="256" r:id="R1bf71a2bb56c4d3c"/>
    <p:sldId xmlns:r="http://schemas.openxmlformats.org/officeDocument/2006/relationships" id="257" r:id="R5881c9857ea54db2"/>
    <p:sldId xmlns:r="http://schemas.openxmlformats.org/officeDocument/2006/relationships" id="258" r:id="R243f818f2ab941ce"/>
    <p:sldId xmlns:r="http://schemas.openxmlformats.org/officeDocument/2006/relationships" id="259" r:id="R7eee087c84484bb1"/>
    <p:sldId xmlns:r="http://schemas.openxmlformats.org/officeDocument/2006/relationships" id="260" r:id="Rbe9746a0ef4142af"/>
    <p:sldId xmlns:r="http://schemas.openxmlformats.org/officeDocument/2006/relationships" id="261" r:id="R4cdca709bbc84d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70a28abec04da9" /><Relationship Type="http://schemas.openxmlformats.org/officeDocument/2006/relationships/slide" Target="/ppt/slides/slide1.xml" Id="R1bf71a2bb56c4d3c" /><Relationship Type="http://schemas.openxmlformats.org/officeDocument/2006/relationships/slide" Target="/ppt/slides/slide2.xml" Id="R5881c9857ea54db2" /><Relationship Type="http://schemas.openxmlformats.org/officeDocument/2006/relationships/slide" Target="/ppt/slides/slide3.xml" Id="R243f818f2ab941ce" /><Relationship Type="http://schemas.openxmlformats.org/officeDocument/2006/relationships/slide" Target="/ppt/slides/slide4.xml" Id="R7eee087c84484bb1" /><Relationship Type="http://schemas.openxmlformats.org/officeDocument/2006/relationships/slide" Target="/ppt/slides/slide5.xml" Id="Rbe9746a0ef4142af" /><Relationship Type="http://schemas.openxmlformats.org/officeDocument/2006/relationships/slide" Target="/ppt/slides/slide6.xml" Id="R4cdca709bbc84d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b2aecc1d34e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02527dfe44b5f" /><Relationship Type="http://schemas.openxmlformats.org/officeDocument/2006/relationships/theme" Target="/ppt/slideMasters/theme/theme1.xml" Id="R1df61268089a48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002527dfe44b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ff865fbc547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63c00c30242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82b9bac9844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95fb8fde849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7a536f12e4f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6330e4c7342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