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95ad239cd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00bdb94234d7a"/>
  </p:sldMasterIdLst>
  <p:sldIdLst>
    <p:sldId xmlns:r="http://schemas.openxmlformats.org/officeDocument/2006/relationships" id="256" r:id="R65caccb5634d429f"/>
    <p:sldId xmlns:r="http://schemas.openxmlformats.org/officeDocument/2006/relationships" id="257" r:id="Rf0b59ea0e42646c9"/>
    <p:sldId xmlns:r="http://schemas.openxmlformats.org/officeDocument/2006/relationships" id="258" r:id="R3cb8f09f80aa4c47"/>
    <p:sldId xmlns:r="http://schemas.openxmlformats.org/officeDocument/2006/relationships" id="259" r:id="Ree067a2f6f7a4c3b"/>
    <p:sldId xmlns:r="http://schemas.openxmlformats.org/officeDocument/2006/relationships" id="260" r:id="Ra7ffd5c2e58648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00bdb94234d7a" /><Relationship Type="http://schemas.openxmlformats.org/officeDocument/2006/relationships/slide" Target="/ppt/slides/slide1.xml" Id="R65caccb5634d429f" /><Relationship Type="http://schemas.openxmlformats.org/officeDocument/2006/relationships/slide" Target="/ppt/slides/slide2.xml" Id="Rf0b59ea0e42646c9" /><Relationship Type="http://schemas.openxmlformats.org/officeDocument/2006/relationships/slide" Target="/ppt/slides/slide3.xml" Id="R3cb8f09f80aa4c47" /><Relationship Type="http://schemas.openxmlformats.org/officeDocument/2006/relationships/slide" Target="/ppt/slides/slide4.xml" Id="Ree067a2f6f7a4c3b" /><Relationship Type="http://schemas.openxmlformats.org/officeDocument/2006/relationships/slide" Target="/ppt/slides/slide5.xml" Id="Ra7ffd5c2e58648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655f3552b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7d9ffa0144f32" /><Relationship Type="http://schemas.openxmlformats.org/officeDocument/2006/relationships/theme" Target="/ppt/slideMasters/theme/theme1.xml" Id="R8d647780391d46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7d9ffa0144f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0b0cee4b0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2ae7bd95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80dc43365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a7125717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4c2b266c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