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fe520b80d46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d41e77be04293"/>
  </p:sldMasterIdLst>
  <p:sldIdLst>
    <p:sldId xmlns:r="http://schemas.openxmlformats.org/officeDocument/2006/relationships" id="256" r:id="Rcce15fe70f774b34"/>
    <p:sldId xmlns:r="http://schemas.openxmlformats.org/officeDocument/2006/relationships" id="257" r:id="R9bc8d88edc95439e"/>
    <p:sldId xmlns:r="http://schemas.openxmlformats.org/officeDocument/2006/relationships" id="258" r:id="R42d6d4da84794b68"/>
    <p:sldId xmlns:r="http://schemas.openxmlformats.org/officeDocument/2006/relationships" id="259" r:id="R022ef32f66c24148"/>
    <p:sldId xmlns:r="http://schemas.openxmlformats.org/officeDocument/2006/relationships" id="260" r:id="R7b9c7d8d18274c22"/>
    <p:sldId xmlns:r="http://schemas.openxmlformats.org/officeDocument/2006/relationships" id="261" r:id="R0c779d0f77a2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d41e77be04293" /><Relationship Type="http://schemas.openxmlformats.org/officeDocument/2006/relationships/slide" Target="/ppt/slides/slide1.xml" Id="Rcce15fe70f774b34" /><Relationship Type="http://schemas.openxmlformats.org/officeDocument/2006/relationships/slide" Target="/ppt/slides/slide2.xml" Id="R9bc8d88edc95439e" /><Relationship Type="http://schemas.openxmlformats.org/officeDocument/2006/relationships/slide" Target="/ppt/slides/slide3.xml" Id="R42d6d4da84794b68" /><Relationship Type="http://schemas.openxmlformats.org/officeDocument/2006/relationships/slide" Target="/ppt/slides/slide4.xml" Id="R022ef32f66c24148" /><Relationship Type="http://schemas.openxmlformats.org/officeDocument/2006/relationships/slide" Target="/ppt/slides/slide5.xml" Id="R7b9c7d8d18274c22" /><Relationship Type="http://schemas.openxmlformats.org/officeDocument/2006/relationships/slide" Target="/ppt/slides/slide6.xml" Id="R0c779d0f77a2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8447becf3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11759ec9f4c9f" /><Relationship Type="http://schemas.openxmlformats.org/officeDocument/2006/relationships/theme" Target="/ppt/slideMasters/theme/theme1.xml" Id="R494e792192334f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611759ec9f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ecc51fe8c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81c98a0f9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970512e554d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5006739be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4d8aa4537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2ba64eab5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