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f6bd2460dc4b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e219735dd649a8"/>
  </p:sldMasterIdLst>
  <p:sldIdLst>
    <p:sldId xmlns:r="http://schemas.openxmlformats.org/officeDocument/2006/relationships" id="256" r:id="Rf46458b6466640c7"/>
    <p:sldId xmlns:r="http://schemas.openxmlformats.org/officeDocument/2006/relationships" id="257" r:id="R53598597ffd4456d"/>
    <p:sldId xmlns:r="http://schemas.openxmlformats.org/officeDocument/2006/relationships" id="258" r:id="Ra4128f816c424ab6"/>
    <p:sldId xmlns:r="http://schemas.openxmlformats.org/officeDocument/2006/relationships" id="259" r:id="Rf6ba2c54ba374d50"/>
    <p:sldId xmlns:r="http://schemas.openxmlformats.org/officeDocument/2006/relationships" id="260" r:id="Rde5c2adbd1ad4b06"/>
    <p:sldId xmlns:r="http://schemas.openxmlformats.org/officeDocument/2006/relationships" id="261" r:id="Rcb9ae64bd097429f"/>
    <p:sldId xmlns:r="http://schemas.openxmlformats.org/officeDocument/2006/relationships" id="262" r:id="Rbd12c7d066db40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219735dd649a8" /><Relationship Type="http://schemas.openxmlformats.org/officeDocument/2006/relationships/slide" Target="/ppt/slides/slide1.xml" Id="Rf46458b6466640c7" /><Relationship Type="http://schemas.openxmlformats.org/officeDocument/2006/relationships/slide" Target="/ppt/slides/slide2.xml" Id="R53598597ffd4456d" /><Relationship Type="http://schemas.openxmlformats.org/officeDocument/2006/relationships/slide" Target="/ppt/slides/slide3.xml" Id="Ra4128f816c424ab6" /><Relationship Type="http://schemas.openxmlformats.org/officeDocument/2006/relationships/slide" Target="/ppt/slides/slide4.xml" Id="Rf6ba2c54ba374d50" /><Relationship Type="http://schemas.openxmlformats.org/officeDocument/2006/relationships/slide" Target="/ppt/slides/slide5.xml" Id="Rde5c2adbd1ad4b06" /><Relationship Type="http://schemas.openxmlformats.org/officeDocument/2006/relationships/slide" Target="/ppt/slides/slide6.xml" Id="Rcb9ae64bd097429f" /><Relationship Type="http://schemas.openxmlformats.org/officeDocument/2006/relationships/slide" Target="/ppt/slides/slide7.xml" Id="Rbd12c7d066db40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a151dbb5f49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a9b149cc34c93" /><Relationship Type="http://schemas.openxmlformats.org/officeDocument/2006/relationships/theme" Target="/ppt/slideMasters/theme/theme1.xml" Id="R41bba2dd949846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aa9b149cc34c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b1557e44e48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deb0cb6494d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fda27f0d84d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853041f054e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7645e8b0645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83a73140241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06352cd3043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