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79d26f0275347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d8989860914d69"/>
  </p:sldMasterIdLst>
  <p:sldIdLst>
    <p:sldId xmlns:r="http://schemas.openxmlformats.org/officeDocument/2006/relationships" id="256" r:id="R88749d9591724b52"/>
    <p:sldId xmlns:r="http://schemas.openxmlformats.org/officeDocument/2006/relationships" id="257" r:id="Radd0d53f41834e1a"/>
    <p:sldId xmlns:r="http://schemas.openxmlformats.org/officeDocument/2006/relationships" id="258" r:id="Rd229b8bbd80d4519"/>
    <p:sldId xmlns:r="http://schemas.openxmlformats.org/officeDocument/2006/relationships" id="259" r:id="R8bc93eda8b604b22"/>
    <p:sldId xmlns:r="http://schemas.openxmlformats.org/officeDocument/2006/relationships" id="260" r:id="R3d5c5a6c2a134a3a"/>
    <p:sldId xmlns:r="http://schemas.openxmlformats.org/officeDocument/2006/relationships" id="261" r:id="R690f64ecc352490d"/>
    <p:sldId xmlns:r="http://schemas.openxmlformats.org/officeDocument/2006/relationships" id="262" r:id="R455de264ab1f40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d8989860914d69" /><Relationship Type="http://schemas.openxmlformats.org/officeDocument/2006/relationships/slide" Target="/ppt/slides/slide1.xml" Id="R88749d9591724b52" /><Relationship Type="http://schemas.openxmlformats.org/officeDocument/2006/relationships/slide" Target="/ppt/slides/slide2.xml" Id="Radd0d53f41834e1a" /><Relationship Type="http://schemas.openxmlformats.org/officeDocument/2006/relationships/slide" Target="/ppt/slides/slide3.xml" Id="Rd229b8bbd80d4519" /><Relationship Type="http://schemas.openxmlformats.org/officeDocument/2006/relationships/slide" Target="/ppt/slides/slide4.xml" Id="R8bc93eda8b604b22" /><Relationship Type="http://schemas.openxmlformats.org/officeDocument/2006/relationships/slide" Target="/ppt/slides/slide5.xml" Id="R3d5c5a6c2a134a3a" /><Relationship Type="http://schemas.openxmlformats.org/officeDocument/2006/relationships/slide" Target="/ppt/slides/slide6.xml" Id="R690f64ecc352490d" /><Relationship Type="http://schemas.openxmlformats.org/officeDocument/2006/relationships/slide" Target="/ppt/slides/slide7.xml" Id="R455de264ab1f40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b790348f9c4a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0523045f849ee" /><Relationship Type="http://schemas.openxmlformats.org/officeDocument/2006/relationships/theme" Target="/ppt/slideMasters/theme/theme1.xml" Id="R089417763969497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70523045f849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63a7522d14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982f78d01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be183df8fb49e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040a8c91441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58d25d5874a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f20effd64d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d013a4dfd4c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MOLDE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MOLDE REVISJON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2 338 330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873 941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695 027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1 321 868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STIG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Roseby Vest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www.molderevisjon.no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997 391 470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MOLDE REVISJON AS</a:t>
            </a:r>
          </a:p>
        </p:txBody>
      </p:sp>
    </p:spTree>
  </p:cSld>
  <p:clrMapOvr>
    <a:masterClrMapping xmlns:a="http://schemas.openxmlformats.org/drawingml/2006/main"/>
  </p:clrMapOvr>
</p:sld>
</file>