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3ede315f9842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1576e4d048480e"/>
  </p:sldMasterIdLst>
  <p:sldIdLst>
    <p:sldId xmlns:r="http://schemas.openxmlformats.org/officeDocument/2006/relationships" id="256" r:id="R89d34974f9fc44fd"/>
    <p:sldId xmlns:r="http://schemas.openxmlformats.org/officeDocument/2006/relationships" id="257" r:id="R0616424490ac4e5a"/>
    <p:sldId xmlns:r="http://schemas.openxmlformats.org/officeDocument/2006/relationships" id="258" r:id="R2758deb0a3354750"/>
    <p:sldId xmlns:r="http://schemas.openxmlformats.org/officeDocument/2006/relationships" id="259" r:id="R1fff0a25b86841fd"/>
    <p:sldId xmlns:r="http://schemas.openxmlformats.org/officeDocument/2006/relationships" id="260" r:id="R00c58d8cda124cfa"/>
    <p:sldId xmlns:r="http://schemas.openxmlformats.org/officeDocument/2006/relationships" id="261" r:id="R64ee2a599f354f30"/>
    <p:sldId xmlns:r="http://schemas.openxmlformats.org/officeDocument/2006/relationships" id="262" r:id="R2a4d1018ff5b4b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576e4d048480e" /><Relationship Type="http://schemas.openxmlformats.org/officeDocument/2006/relationships/slide" Target="/ppt/slides/slide1.xml" Id="R89d34974f9fc44fd" /><Relationship Type="http://schemas.openxmlformats.org/officeDocument/2006/relationships/slide" Target="/ppt/slides/slide2.xml" Id="R0616424490ac4e5a" /><Relationship Type="http://schemas.openxmlformats.org/officeDocument/2006/relationships/slide" Target="/ppt/slides/slide3.xml" Id="R2758deb0a3354750" /><Relationship Type="http://schemas.openxmlformats.org/officeDocument/2006/relationships/slide" Target="/ppt/slides/slide4.xml" Id="R1fff0a25b86841fd" /><Relationship Type="http://schemas.openxmlformats.org/officeDocument/2006/relationships/slide" Target="/ppt/slides/slide5.xml" Id="R00c58d8cda124cfa" /><Relationship Type="http://schemas.openxmlformats.org/officeDocument/2006/relationships/slide" Target="/ppt/slides/slide6.xml" Id="R64ee2a599f354f30" /><Relationship Type="http://schemas.openxmlformats.org/officeDocument/2006/relationships/slide" Target="/ppt/slides/slide7.xml" Id="R2a4d1018ff5b4b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076afdfe046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2c26bcea04c86" /><Relationship Type="http://schemas.openxmlformats.org/officeDocument/2006/relationships/theme" Target="/ppt/slideMasters/theme/theme1.xml" Id="Reca7bb195bf54f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b2c26bcea04c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c8a1c539942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583b712804f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a72d2aca540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de97762ed40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7446a2ef347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f7753c74345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8aaac1c3441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HÅLOGALAND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HÅLOGALAND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8 400 320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1 203 054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3 482 365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NORD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jon.arne.torbergsen@enter-revisjon.no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997 398 610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