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60f138ab2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8293d2580470b"/>
  </p:sldMasterIdLst>
  <p:sldIdLst>
    <p:sldId xmlns:r="http://schemas.openxmlformats.org/officeDocument/2006/relationships" id="256" r:id="R4e7bda3b06694ec7"/>
    <p:sldId xmlns:r="http://schemas.openxmlformats.org/officeDocument/2006/relationships" id="257" r:id="Rf047940f4985461f"/>
    <p:sldId xmlns:r="http://schemas.openxmlformats.org/officeDocument/2006/relationships" id="258" r:id="Rc6fbd4dbf0e54df4"/>
    <p:sldId xmlns:r="http://schemas.openxmlformats.org/officeDocument/2006/relationships" id="259" r:id="R141ad627844c4eb8"/>
    <p:sldId xmlns:r="http://schemas.openxmlformats.org/officeDocument/2006/relationships" id="260" r:id="Raafe2641048c4d67"/>
    <p:sldId xmlns:r="http://schemas.openxmlformats.org/officeDocument/2006/relationships" id="261" r:id="R14a9a127b06b46b2"/>
    <p:sldId xmlns:r="http://schemas.openxmlformats.org/officeDocument/2006/relationships" id="262" r:id="R5c8b65f7c26f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8293d2580470b" /><Relationship Type="http://schemas.openxmlformats.org/officeDocument/2006/relationships/slide" Target="/ppt/slides/slide1.xml" Id="R4e7bda3b06694ec7" /><Relationship Type="http://schemas.openxmlformats.org/officeDocument/2006/relationships/slide" Target="/ppt/slides/slide2.xml" Id="Rf047940f4985461f" /><Relationship Type="http://schemas.openxmlformats.org/officeDocument/2006/relationships/slide" Target="/ppt/slides/slide3.xml" Id="Rc6fbd4dbf0e54df4" /><Relationship Type="http://schemas.openxmlformats.org/officeDocument/2006/relationships/slide" Target="/ppt/slides/slide4.xml" Id="R141ad627844c4eb8" /><Relationship Type="http://schemas.openxmlformats.org/officeDocument/2006/relationships/slide" Target="/ppt/slides/slide5.xml" Id="Raafe2641048c4d67" /><Relationship Type="http://schemas.openxmlformats.org/officeDocument/2006/relationships/slide" Target="/ppt/slides/slide6.xml" Id="R14a9a127b06b46b2" /><Relationship Type="http://schemas.openxmlformats.org/officeDocument/2006/relationships/slide" Target="/ppt/slides/slide7.xml" Id="R5c8b65f7c26f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d3fcdfbe7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87a57ab24789" /><Relationship Type="http://schemas.openxmlformats.org/officeDocument/2006/relationships/theme" Target="/ppt/slideMasters/theme/theme1.xml" Id="R2379e0f75f72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b87a57ab2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899867f91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e403fb99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189e1d34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b0e2e0d1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8d5080b6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f32c52aa3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d5c10804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